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</p:sldMasterIdLst>
  <p:notesMasterIdLst>
    <p:notesMasterId r:id="rId24"/>
  </p:notesMasterIdLst>
  <p:sldIdLst>
    <p:sldId id="260" r:id="rId2"/>
    <p:sldId id="291" r:id="rId3"/>
    <p:sldId id="352" r:id="rId4"/>
    <p:sldId id="295" r:id="rId5"/>
    <p:sldId id="341" r:id="rId6"/>
    <p:sldId id="354" r:id="rId7"/>
    <p:sldId id="355" r:id="rId8"/>
    <p:sldId id="358" r:id="rId9"/>
    <p:sldId id="334" r:id="rId10"/>
    <p:sldId id="335" r:id="rId11"/>
    <p:sldId id="336" r:id="rId12"/>
    <p:sldId id="337" r:id="rId13"/>
    <p:sldId id="350" r:id="rId14"/>
    <p:sldId id="351" r:id="rId15"/>
    <p:sldId id="353" r:id="rId16"/>
    <p:sldId id="345" r:id="rId17"/>
    <p:sldId id="346" r:id="rId18"/>
    <p:sldId id="333" r:id="rId19"/>
    <p:sldId id="322" r:id="rId20"/>
    <p:sldId id="310" r:id="rId21"/>
    <p:sldId id="356" r:id="rId22"/>
    <p:sldId id="31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F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E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6871" autoAdjust="0"/>
  </p:normalViewPr>
  <p:slideViewPr>
    <p:cSldViewPr snapToGrid="0" showGuides="1">
      <p:cViewPr varScale="1">
        <p:scale>
          <a:sx n="68" d="100"/>
          <a:sy n="68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Доля граждан, ведущих ЗОЖ*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ЗОЖ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.0%" sourceLinked="0"/>
            <c:spPr>
              <a:noFill/>
              <a:ln w="25378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РФ</c:v>
                </c:pt>
                <c:pt idx="1">
                  <c:v>ПФО</c:v>
                </c:pt>
                <c:pt idx="2">
                  <c:v>ПК</c:v>
                </c:pt>
                <c:pt idx="3">
                  <c:v>Цель к 2024 г.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0.12</c:v>
                </c:pt>
                <c:pt idx="1">
                  <c:v>0.14899999999999999</c:v>
                </c:pt>
                <c:pt idx="2">
                  <c:v>5.7000000000000002E-2</c:v>
                </c:pt>
                <c:pt idx="3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6-459E-BD0D-9B9028B7A7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ЗОЖ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РФ</c:v>
                </c:pt>
                <c:pt idx="1">
                  <c:v>ПФО</c:v>
                </c:pt>
                <c:pt idx="2">
                  <c:v>ПК</c:v>
                </c:pt>
                <c:pt idx="3">
                  <c:v>Цель к 2024 г.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0.88</c:v>
                </c:pt>
                <c:pt idx="1">
                  <c:v>0.85099999999999998</c:v>
                </c:pt>
                <c:pt idx="2">
                  <c:v>0.94299999999999995</c:v>
                </c:pt>
                <c:pt idx="3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36-459E-BD0D-9B9028B7A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37099520"/>
        <c:axId val="136384512"/>
      </c:barChart>
      <c:catAx>
        <c:axId val="137099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384512"/>
        <c:crosses val="autoZero"/>
        <c:auto val="1"/>
        <c:lblAlgn val="ctr"/>
        <c:lblOffset val="100"/>
        <c:noMultiLvlLbl val="0"/>
      </c:catAx>
      <c:valAx>
        <c:axId val="13638451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37099520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  <c:showDLblsOverMax val="0"/>
  </c:chart>
  <c:txPr>
    <a:bodyPr/>
    <a:lstStyle/>
    <a:p>
      <a:pPr>
        <a:defRPr sz="1399"/>
      </a:pPr>
      <a:endParaRPr lang="ru-RU"/>
    </a:p>
  </c:txPr>
  <c:externalData r:id="rId1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8DE88-8118-46F7-A1D4-303542AF9627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</dgm:pt>
    <dgm:pt modelId="{753DCA7E-7B1F-42E4-96BE-F5E60D26E340}">
      <dgm:prSet phldrT="[Текст]"/>
      <dgm:spPr/>
      <dgm:t>
        <a:bodyPr anchor="ctr"/>
        <a:lstStyle/>
        <a:p>
          <a:pPr algn="ctr"/>
          <a:r>
            <a:rPr lang="ru-RU" b="1" dirty="0"/>
            <a:t>Наркотики</a:t>
          </a:r>
        </a:p>
      </dgm:t>
    </dgm:pt>
    <dgm:pt modelId="{BFB6CE2D-810D-4E58-AD46-A68388341CC3}" type="parTrans" cxnId="{6AE3B1F7-BFAA-482F-802B-B5BEAB39A625}">
      <dgm:prSet/>
      <dgm:spPr/>
      <dgm:t>
        <a:bodyPr/>
        <a:lstStyle/>
        <a:p>
          <a:endParaRPr lang="ru-RU"/>
        </a:p>
      </dgm:t>
    </dgm:pt>
    <dgm:pt modelId="{7CC6ADA4-469A-4248-807A-F63D300E2652}" type="sibTrans" cxnId="{6AE3B1F7-BFAA-482F-802B-B5BEAB39A625}">
      <dgm:prSet/>
      <dgm:spPr/>
      <dgm:t>
        <a:bodyPr/>
        <a:lstStyle/>
        <a:p>
          <a:endParaRPr lang="ru-RU"/>
        </a:p>
      </dgm:t>
    </dgm:pt>
    <dgm:pt modelId="{E043D067-2C5E-47D5-A9C2-95F19C7A3AF4}">
      <dgm:prSet phldrT="[Текст]"/>
      <dgm:spPr/>
      <dgm:t>
        <a:bodyPr/>
        <a:lstStyle/>
        <a:p>
          <a:pPr algn="ctr"/>
          <a:r>
            <a:rPr lang="ru-RU" b="1" dirty="0"/>
            <a:t>Алкоголь</a:t>
          </a:r>
        </a:p>
      </dgm:t>
    </dgm:pt>
    <dgm:pt modelId="{B85A0648-DBCA-462D-A0BD-4FCF94337DC4}" type="parTrans" cxnId="{263C1BF8-C919-40D3-9AB1-6DB922E00BF8}">
      <dgm:prSet/>
      <dgm:spPr/>
      <dgm:t>
        <a:bodyPr/>
        <a:lstStyle/>
        <a:p>
          <a:endParaRPr lang="ru-RU"/>
        </a:p>
      </dgm:t>
    </dgm:pt>
    <dgm:pt modelId="{D03B0760-D0E4-4D1F-815E-7832823D94D7}" type="sibTrans" cxnId="{263C1BF8-C919-40D3-9AB1-6DB922E00BF8}">
      <dgm:prSet/>
      <dgm:spPr/>
      <dgm:t>
        <a:bodyPr/>
        <a:lstStyle/>
        <a:p>
          <a:endParaRPr lang="ru-RU"/>
        </a:p>
      </dgm:t>
    </dgm:pt>
    <dgm:pt modelId="{5CBCC5BF-F36D-467D-BE5D-138D582D117B}">
      <dgm:prSet phldrT="[Текст]"/>
      <dgm:spPr/>
      <dgm:t>
        <a:bodyPr anchor="ctr"/>
        <a:lstStyle/>
        <a:p>
          <a:pPr algn="ctr"/>
          <a:r>
            <a:rPr lang="ru-RU" b="1" dirty="0"/>
            <a:t>Никотин</a:t>
          </a:r>
        </a:p>
      </dgm:t>
    </dgm:pt>
    <dgm:pt modelId="{FB7EC68B-08CE-49F1-BC62-400C02546EC9}" type="parTrans" cxnId="{D3372839-9314-4DF7-8118-B6F4901D9F6B}">
      <dgm:prSet/>
      <dgm:spPr/>
      <dgm:t>
        <a:bodyPr/>
        <a:lstStyle/>
        <a:p>
          <a:endParaRPr lang="ru-RU"/>
        </a:p>
      </dgm:t>
    </dgm:pt>
    <dgm:pt modelId="{4273FCF8-67BC-4964-AC46-4EA602368979}" type="sibTrans" cxnId="{D3372839-9314-4DF7-8118-B6F4901D9F6B}">
      <dgm:prSet/>
      <dgm:spPr/>
      <dgm:t>
        <a:bodyPr/>
        <a:lstStyle/>
        <a:p>
          <a:endParaRPr lang="ru-RU"/>
        </a:p>
      </dgm:t>
    </dgm:pt>
    <dgm:pt modelId="{4F990F5E-E21F-4A95-AED0-4CCBDE448047}" type="pres">
      <dgm:prSet presAssocID="{A248DE88-8118-46F7-A1D4-303542AF9627}" presName="Name0" presStyleCnt="0">
        <dgm:presLayoutVars>
          <dgm:dir/>
          <dgm:resizeHandles val="exact"/>
        </dgm:presLayoutVars>
      </dgm:prSet>
      <dgm:spPr/>
    </dgm:pt>
    <dgm:pt modelId="{8A742D92-C962-4530-8F37-694490B4818F}" type="pres">
      <dgm:prSet presAssocID="{753DCA7E-7B1F-42E4-96BE-F5E60D26E340}" presName="node" presStyleLbl="node1" presStyleIdx="0" presStyleCnt="3">
        <dgm:presLayoutVars>
          <dgm:bulletEnabled val="1"/>
        </dgm:presLayoutVars>
      </dgm:prSet>
      <dgm:spPr/>
    </dgm:pt>
    <dgm:pt modelId="{438F8558-94BC-4F1C-BACC-53E58E9F8288}" type="pres">
      <dgm:prSet presAssocID="{7CC6ADA4-469A-4248-807A-F63D300E2652}" presName="sibTrans" presStyleCnt="0"/>
      <dgm:spPr/>
    </dgm:pt>
    <dgm:pt modelId="{815CBD6A-DF74-49DB-AD63-734B55CFEBC3}" type="pres">
      <dgm:prSet presAssocID="{E043D067-2C5E-47D5-A9C2-95F19C7A3AF4}" presName="node" presStyleLbl="node1" presStyleIdx="1" presStyleCnt="3">
        <dgm:presLayoutVars>
          <dgm:bulletEnabled val="1"/>
        </dgm:presLayoutVars>
      </dgm:prSet>
      <dgm:spPr/>
    </dgm:pt>
    <dgm:pt modelId="{DAD87928-0DCD-4AAF-9999-4AC7B6D2E67C}" type="pres">
      <dgm:prSet presAssocID="{D03B0760-D0E4-4D1F-815E-7832823D94D7}" presName="sibTrans" presStyleCnt="0"/>
      <dgm:spPr/>
    </dgm:pt>
    <dgm:pt modelId="{B1C78A6E-0FCE-466B-BBD9-865C32752F67}" type="pres">
      <dgm:prSet presAssocID="{5CBCC5BF-F36D-467D-BE5D-138D582D117B}" presName="node" presStyleLbl="node1" presStyleIdx="2" presStyleCnt="3">
        <dgm:presLayoutVars>
          <dgm:bulletEnabled val="1"/>
        </dgm:presLayoutVars>
      </dgm:prSet>
      <dgm:spPr/>
    </dgm:pt>
  </dgm:ptLst>
  <dgm:cxnLst>
    <dgm:cxn modelId="{D3372839-9314-4DF7-8118-B6F4901D9F6B}" srcId="{A248DE88-8118-46F7-A1D4-303542AF9627}" destId="{5CBCC5BF-F36D-467D-BE5D-138D582D117B}" srcOrd="2" destOrd="0" parTransId="{FB7EC68B-08CE-49F1-BC62-400C02546EC9}" sibTransId="{4273FCF8-67BC-4964-AC46-4EA602368979}"/>
    <dgm:cxn modelId="{07FFAFC5-A4BC-4E54-9195-B8ADB5C08431}" type="presOf" srcId="{E043D067-2C5E-47D5-A9C2-95F19C7A3AF4}" destId="{815CBD6A-DF74-49DB-AD63-734B55CFEBC3}" srcOrd="0" destOrd="0" presId="urn:microsoft.com/office/officeart/2005/8/layout/hList6"/>
    <dgm:cxn modelId="{A2700EC9-4A20-4B3F-AECC-B4A791301DCC}" type="presOf" srcId="{5CBCC5BF-F36D-467D-BE5D-138D582D117B}" destId="{B1C78A6E-0FCE-466B-BBD9-865C32752F67}" srcOrd="0" destOrd="0" presId="urn:microsoft.com/office/officeart/2005/8/layout/hList6"/>
    <dgm:cxn modelId="{37A831F2-3081-4D12-8F11-0500D083885C}" type="presOf" srcId="{753DCA7E-7B1F-42E4-96BE-F5E60D26E340}" destId="{8A742D92-C962-4530-8F37-694490B4818F}" srcOrd="0" destOrd="0" presId="urn:microsoft.com/office/officeart/2005/8/layout/hList6"/>
    <dgm:cxn modelId="{6AE3B1F7-BFAA-482F-802B-B5BEAB39A625}" srcId="{A248DE88-8118-46F7-A1D4-303542AF9627}" destId="{753DCA7E-7B1F-42E4-96BE-F5E60D26E340}" srcOrd="0" destOrd="0" parTransId="{BFB6CE2D-810D-4E58-AD46-A68388341CC3}" sibTransId="{7CC6ADA4-469A-4248-807A-F63D300E2652}"/>
    <dgm:cxn modelId="{263C1BF8-C919-40D3-9AB1-6DB922E00BF8}" srcId="{A248DE88-8118-46F7-A1D4-303542AF9627}" destId="{E043D067-2C5E-47D5-A9C2-95F19C7A3AF4}" srcOrd="1" destOrd="0" parTransId="{B85A0648-DBCA-462D-A0BD-4FCF94337DC4}" sibTransId="{D03B0760-D0E4-4D1F-815E-7832823D94D7}"/>
    <dgm:cxn modelId="{20FA99FB-0DC2-491C-B678-C384E5BD069E}" type="presOf" srcId="{A248DE88-8118-46F7-A1D4-303542AF9627}" destId="{4F990F5E-E21F-4A95-AED0-4CCBDE448047}" srcOrd="0" destOrd="0" presId="urn:microsoft.com/office/officeart/2005/8/layout/hList6"/>
    <dgm:cxn modelId="{C2348F95-909D-440F-8BF4-F8651EC4B316}" type="presParOf" srcId="{4F990F5E-E21F-4A95-AED0-4CCBDE448047}" destId="{8A742D92-C962-4530-8F37-694490B4818F}" srcOrd="0" destOrd="0" presId="urn:microsoft.com/office/officeart/2005/8/layout/hList6"/>
    <dgm:cxn modelId="{29646DAD-2B90-42C1-9D14-69D3E62E6C54}" type="presParOf" srcId="{4F990F5E-E21F-4A95-AED0-4CCBDE448047}" destId="{438F8558-94BC-4F1C-BACC-53E58E9F8288}" srcOrd="1" destOrd="0" presId="urn:microsoft.com/office/officeart/2005/8/layout/hList6"/>
    <dgm:cxn modelId="{9548BB96-7508-4F79-9C39-1C0835C829F7}" type="presParOf" srcId="{4F990F5E-E21F-4A95-AED0-4CCBDE448047}" destId="{815CBD6A-DF74-49DB-AD63-734B55CFEBC3}" srcOrd="2" destOrd="0" presId="urn:microsoft.com/office/officeart/2005/8/layout/hList6"/>
    <dgm:cxn modelId="{CF7EFF68-848E-4F49-A481-3C1254EE00D2}" type="presParOf" srcId="{4F990F5E-E21F-4A95-AED0-4CCBDE448047}" destId="{DAD87928-0DCD-4AAF-9999-4AC7B6D2E67C}" srcOrd="3" destOrd="0" presId="urn:microsoft.com/office/officeart/2005/8/layout/hList6"/>
    <dgm:cxn modelId="{55D89D6F-1A8A-4AC8-AF17-6DF241E89FEC}" type="presParOf" srcId="{4F990F5E-E21F-4A95-AED0-4CCBDE448047}" destId="{B1C78A6E-0FCE-466B-BBD9-865C32752F6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A53DB3-AF65-4BD4-9BF6-FAE84986B85D}" type="doc">
      <dgm:prSet loTypeId="urn:microsoft.com/office/officeart/2005/8/layout/arrow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CF9B692-0AA8-4EBA-9833-C208A212C116}">
      <dgm:prSet phldrT="[Текст]"/>
      <dgm:spPr/>
      <dgm:t>
        <a:bodyPr/>
        <a:lstStyle/>
        <a:p>
          <a:pPr algn="l"/>
          <a:r>
            <a:rPr lang="ru-RU" dirty="0"/>
            <a:t>Увлекательные игры с ребенком</a:t>
          </a:r>
          <a:endParaRPr lang="ru-RU" u="sng" dirty="0"/>
        </a:p>
      </dgm:t>
    </dgm:pt>
    <dgm:pt modelId="{1AA9B7A9-5CD1-4AD9-A657-3DBFE3D8D410}" type="parTrans" cxnId="{DD8590BE-692A-4194-875A-BD72FCD6FE8F}">
      <dgm:prSet/>
      <dgm:spPr/>
      <dgm:t>
        <a:bodyPr/>
        <a:lstStyle/>
        <a:p>
          <a:endParaRPr lang="ru-RU"/>
        </a:p>
      </dgm:t>
    </dgm:pt>
    <dgm:pt modelId="{3A9C2D85-5DA9-4B7B-8BDD-DEFFA3E8DDEB}" type="sibTrans" cxnId="{DD8590BE-692A-4194-875A-BD72FCD6FE8F}">
      <dgm:prSet/>
      <dgm:spPr/>
      <dgm:t>
        <a:bodyPr/>
        <a:lstStyle/>
        <a:p>
          <a:endParaRPr lang="ru-RU"/>
        </a:p>
      </dgm:t>
    </dgm:pt>
    <dgm:pt modelId="{2516F890-91A3-4B85-B776-6932F5FE1854}">
      <dgm:prSet phldrT="[Текст]"/>
      <dgm:spPr/>
      <dgm:t>
        <a:bodyPr/>
        <a:lstStyle/>
        <a:p>
          <a:pPr algn="r"/>
          <a:r>
            <a:rPr lang="ru-RU" dirty="0"/>
            <a:t>Перекуры:</a:t>
          </a:r>
        </a:p>
        <a:p>
          <a:pPr algn="r"/>
          <a:r>
            <a:rPr lang="ru-RU" dirty="0"/>
            <a:t>20 раз по 5 минут</a:t>
          </a:r>
          <a:endParaRPr lang="ru-RU" u="sng" dirty="0"/>
        </a:p>
      </dgm:t>
    </dgm:pt>
    <dgm:pt modelId="{AC72C04C-0DE1-4B0A-A9CE-552A1B8DD389}" type="parTrans" cxnId="{56F1AE84-87B9-4C55-BE33-4444CB51D07A}">
      <dgm:prSet/>
      <dgm:spPr/>
      <dgm:t>
        <a:bodyPr/>
        <a:lstStyle/>
        <a:p>
          <a:endParaRPr lang="ru-RU"/>
        </a:p>
      </dgm:t>
    </dgm:pt>
    <dgm:pt modelId="{B5753577-7E70-4189-854B-C34B3B80F75C}" type="sibTrans" cxnId="{56F1AE84-87B9-4C55-BE33-4444CB51D07A}">
      <dgm:prSet/>
      <dgm:spPr/>
      <dgm:t>
        <a:bodyPr/>
        <a:lstStyle/>
        <a:p>
          <a:endParaRPr lang="ru-RU"/>
        </a:p>
      </dgm:t>
    </dgm:pt>
    <dgm:pt modelId="{070AA3A4-2FB9-488E-9348-DABD76D88FD4}" type="pres">
      <dgm:prSet presAssocID="{E8A53DB3-AF65-4BD4-9BF6-FAE84986B85D}" presName="cycle" presStyleCnt="0">
        <dgm:presLayoutVars>
          <dgm:dir/>
          <dgm:resizeHandles val="exact"/>
        </dgm:presLayoutVars>
      </dgm:prSet>
      <dgm:spPr/>
    </dgm:pt>
    <dgm:pt modelId="{C891526B-CF3A-40AC-9A96-223EB9E3ACA0}" type="pres">
      <dgm:prSet presAssocID="{2516F890-91A3-4B85-B776-6932F5FE1854}" presName="arrow" presStyleLbl="node1" presStyleIdx="0" presStyleCnt="2" custScaleY="91727">
        <dgm:presLayoutVars>
          <dgm:bulletEnabled val="1"/>
        </dgm:presLayoutVars>
      </dgm:prSet>
      <dgm:spPr/>
    </dgm:pt>
    <dgm:pt modelId="{B8AF4CEF-2012-4869-86EC-81078A13B290}" type="pres">
      <dgm:prSet presAssocID="{7CF9B692-0AA8-4EBA-9833-C208A212C116}" presName="arrow" presStyleLbl="node1" presStyleIdx="1" presStyleCnt="2" custScaleY="88304">
        <dgm:presLayoutVars>
          <dgm:bulletEnabled val="1"/>
        </dgm:presLayoutVars>
      </dgm:prSet>
      <dgm:spPr/>
    </dgm:pt>
  </dgm:ptLst>
  <dgm:cxnLst>
    <dgm:cxn modelId="{B1DC8481-A0C1-47B7-95BC-D9221431DD41}" type="presOf" srcId="{E8A53DB3-AF65-4BD4-9BF6-FAE84986B85D}" destId="{070AA3A4-2FB9-488E-9348-DABD76D88FD4}" srcOrd="0" destOrd="0" presId="urn:microsoft.com/office/officeart/2005/8/layout/arrow1"/>
    <dgm:cxn modelId="{56F1AE84-87B9-4C55-BE33-4444CB51D07A}" srcId="{E8A53DB3-AF65-4BD4-9BF6-FAE84986B85D}" destId="{2516F890-91A3-4B85-B776-6932F5FE1854}" srcOrd="0" destOrd="0" parTransId="{AC72C04C-0DE1-4B0A-A9CE-552A1B8DD389}" sibTransId="{B5753577-7E70-4189-854B-C34B3B80F75C}"/>
    <dgm:cxn modelId="{16ED0799-28D2-4791-AC75-F549CC445F32}" type="presOf" srcId="{7CF9B692-0AA8-4EBA-9833-C208A212C116}" destId="{B8AF4CEF-2012-4869-86EC-81078A13B290}" srcOrd="0" destOrd="0" presId="urn:microsoft.com/office/officeart/2005/8/layout/arrow1"/>
    <dgm:cxn modelId="{7B89B79B-F9B5-41FB-A652-B1FB6CDDF919}" type="presOf" srcId="{2516F890-91A3-4B85-B776-6932F5FE1854}" destId="{C891526B-CF3A-40AC-9A96-223EB9E3ACA0}" srcOrd="0" destOrd="0" presId="urn:microsoft.com/office/officeart/2005/8/layout/arrow1"/>
    <dgm:cxn modelId="{DD8590BE-692A-4194-875A-BD72FCD6FE8F}" srcId="{E8A53DB3-AF65-4BD4-9BF6-FAE84986B85D}" destId="{7CF9B692-0AA8-4EBA-9833-C208A212C116}" srcOrd="1" destOrd="0" parTransId="{1AA9B7A9-5CD1-4AD9-A657-3DBFE3D8D410}" sibTransId="{3A9C2D85-5DA9-4B7B-8BDD-DEFFA3E8DDEB}"/>
    <dgm:cxn modelId="{140A145A-E7D6-4310-8194-2BA0332361B0}" type="presParOf" srcId="{070AA3A4-2FB9-488E-9348-DABD76D88FD4}" destId="{C891526B-CF3A-40AC-9A96-223EB9E3ACA0}" srcOrd="0" destOrd="0" presId="urn:microsoft.com/office/officeart/2005/8/layout/arrow1"/>
    <dgm:cxn modelId="{ED31B9D0-6C64-425C-A124-5272FC39DC00}" type="presParOf" srcId="{070AA3A4-2FB9-488E-9348-DABD76D88FD4}" destId="{B8AF4CEF-2012-4869-86EC-81078A13B29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4D0821-33AF-4EF7-87FF-D304D031BA4F}" type="doc">
      <dgm:prSet loTypeId="urn:microsoft.com/office/officeart/2005/8/layout/vList4#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DD7F0F-9D36-411C-8975-3720FAC7D2A8}">
      <dgm:prSet/>
      <dgm:spPr/>
      <dgm:t>
        <a:bodyPr/>
        <a:lstStyle/>
        <a:p>
          <a:r>
            <a:rPr lang="ru-RU" dirty="0"/>
            <a:t>Ты получишь свободу от никотиновой  зависимости и не будешь страдать при отсутствии возможности выкурить очередную сигарету</a:t>
          </a:r>
        </a:p>
      </dgm:t>
    </dgm:pt>
    <dgm:pt modelId="{E267F51F-FFE4-4A4C-9E3E-5D0BDF6DCD78}" type="parTrans" cxnId="{25E147DF-4F24-4979-B7A9-186BFF764BE9}">
      <dgm:prSet/>
      <dgm:spPr/>
      <dgm:t>
        <a:bodyPr/>
        <a:lstStyle/>
        <a:p>
          <a:endParaRPr lang="ru-RU"/>
        </a:p>
      </dgm:t>
    </dgm:pt>
    <dgm:pt modelId="{ED6B1DA4-E13F-40CF-94CA-4B81DDBD0C86}" type="sibTrans" cxnId="{25E147DF-4F24-4979-B7A9-186BFF764BE9}">
      <dgm:prSet/>
      <dgm:spPr/>
      <dgm:t>
        <a:bodyPr/>
        <a:lstStyle/>
        <a:p>
          <a:endParaRPr lang="ru-RU"/>
        </a:p>
      </dgm:t>
    </dgm:pt>
    <dgm:pt modelId="{E4D22E17-BB0A-46CF-9718-A87A0E3DF8C7}">
      <dgm:prSet/>
      <dgm:spPr/>
      <dgm:t>
        <a:bodyPr/>
        <a:lstStyle/>
        <a:p>
          <a:r>
            <a:rPr lang="ru-RU" dirty="0"/>
            <a:t>Ты перестанешь быть источником раздражения для окружающих. В наше время в моде - здоровый образ жизни, и подобные привычки осуждаются обществом.</a:t>
          </a:r>
        </a:p>
      </dgm:t>
    </dgm:pt>
    <dgm:pt modelId="{D1319B8F-81D4-4005-8782-0553E4FF8206}" type="parTrans" cxnId="{B61FFCD6-9E95-42D6-BFDD-578BE454DF05}">
      <dgm:prSet/>
      <dgm:spPr/>
      <dgm:t>
        <a:bodyPr/>
        <a:lstStyle/>
        <a:p>
          <a:endParaRPr lang="ru-RU"/>
        </a:p>
      </dgm:t>
    </dgm:pt>
    <dgm:pt modelId="{3AB0C57E-DA7C-4D7D-87A7-5808BA813415}" type="sibTrans" cxnId="{B61FFCD6-9E95-42D6-BFDD-578BE454DF05}">
      <dgm:prSet/>
      <dgm:spPr/>
      <dgm:t>
        <a:bodyPr/>
        <a:lstStyle/>
        <a:p>
          <a:endParaRPr lang="ru-RU"/>
        </a:p>
      </dgm:t>
    </dgm:pt>
    <dgm:pt modelId="{780D68F1-F2A7-4536-93F3-20E4232EFCBC}">
      <dgm:prSet/>
      <dgm:spPr/>
      <dgm:t>
        <a:bodyPr/>
        <a:lstStyle/>
        <a:p>
          <a:r>
            <a:rPr lang="ru-RU" dirty="0"/>
            <a:t>Ты сможешь сэкономить деньги. Просто подсчитай, сколько ты ежедневно тратишь на сигареты.</a:t>
          </a:r>
        </a:p>
      </dgm:t>
    </dgm:pt>
    <dgm:pt modelId="{CD575D1C-3554-4039-A489-7DE8847BF592}" type="parTrans" cxnId="{8878EBD3-F937-46CD-BE68-7BBC6017EBF7}">
      <dgm:prSet/>
      <dgm:spPr/>
      <dgm:t>
        <a:bodyPr/>
        <a:lstStyle/>
        <a:p>
          <a:endParaRPr lang="ru-RU"/>
        </a:p>
      </dgm:t>
    </dgm:pt>
    <dgm:pt modelId="{B0356DBA-E059-4180-AA83-5963571CC0B7}" type="sibTrans" cxnId="{8878EBD3-F937-46CD-BE68-7BBC6017EBF7}">
      <dgm:prSet/>
      <dgm:spPr/>
      <dgm:t>
        <a:bodyPr/>
        <a:lstStyle/>
        <a:p>
          <a:endParaRPr lang="ru-RU"/>
        </a:p>
      </dgm:t>
    </dgm:pt>
    <dgm:pt modelId="{14236CB1-5241-4AF3-94DF-B071CA7D8DEC}">
      <dgm:prSet/>
      <dgm:spPr/>
      <dgm:t>
        <a:bodyPr/>
        <a:lstStyle/>
        <a:p>
          <a:r>
            <a:rPr lang="ru-RU" dirty="0"/>
            <a:t>Твои успехи в учебе и спорте значительно улучшатся, когда никотин перестанет отравлять твой организм.</a:t>
          </a:r>
        </a:p>
      </dgm:t>
    </dgm:pt>
    <dgm:pt modelId="{C2B8C61D-14D6-4887-8ED8-B2D7883D3175}" type="parTrans" cxnId="{B8F57472-A321-4F55-8C40-0EFB81492792}">
      <dgm:prSet/>
      <dgm:spPr/>
      <dgm:t>
        <a:bodyPr/>
        <a:lstStyle/>
        <a:p>
          <a:endParaRPr lang="ru-RU"/>
        </a:p>
      </dgm:t>
    </dgm:pt>
    <dgm:pt modelId="{3E8AC6EF-195B-464C-ACB6-09753A7D6A51}" type="sibTrans" cxnId="{B8F57472-A321-4F55-8C40-0EFB81492792}">
      <dgm:prSet/>
      <dgm:spPr/>
      <dgm:t>
        <a:bodyPr/>
        <a:lstStyle/>
        <a:p>
          <a:endParaRPr lang="ru-RU"/>
        </a:p>
      </dgm:t>
    </dgm:pt>
    <dgm:pt modelId="{C513C32A-BA12-4EA1-BEEF-72758D2524AC}" type="pres">
      <dgm:prSet presAssocID="{064D0821-33AF-4EF7-87FF-D304D031BA4F}" presName="linear" presStyleCnt="0">
        <dgm:presLayoutVars>
          <dgm:dir/>
          <dgm:resizeHandles val="exact"/>
        </dgm:presLayoutVars>
      </dgm:prSet>
      <dgm:spPr/>
    </dgm:pt>
    <dgm:pt modelId="{09C1688F-4D09-49D5-84AE-B490BFBF83B0}" type="pres">
      <dgm:prSet presAssocID="{A0DD7F0F-9D36-411C-8975-3720FAC7D2A8}" presName="comp" presStyleCnt="0"/>
      <dgm:spPr/>
    </dgm:pt>
    <dgm:pt modelId="{BD1EE9CC-6EFA-4E66-8B8D-4169F4B71C7A}" type="pres">
      <dgm:prSet presAssocID="{A0DD7F0F-9D36-411C-8975-3720FAC7D2A8}" presName="box" presStyleLbl="node1" presStyleIdx="0" presStyleCnt="4" custLinFactNeighborX="-337" custLinFactNeighborY="195"/>
      <dgm:spPr/>
    </dgm:pt>
    <dgm:pt modelId="{0A2E835D-D848-43EB-ADA7-14C11EBD79A1}" type="pres">
      <dgm:prSet presAssocID="{A0DD7F0F-9D36-411C-8975-3720FAC7D2A8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6F59825-14E7-4436-BEB1-335D0B47A7FD}" type="pres">
      <dgm:prSet presAssocID="{A0DD7F0F-9D36-411C-8975-3720FAC7D2A8}" presName="text" presStyleLbl="node1" presStyleIdx="0" presStyleCnt="4">
        <dgm:presLayoutVars>
          <dgm:bulletEnabled val="1"/>
        </dgm:presLayoutVars>
      </dgm:prSet>
      <dgm:spPr/>
    </dgm:pt>
    <dgm:pt modelId="{C6238908-1B00-4CAE-938E-CE41D18EBF0E}" type="pres">
      <dgm:prSet presAssocID="{ED6B1DA4-E13F-40CF-94CA-4B81DDBD0C86}" presName="spacer" presStyleCnt="0"/>
      <dgm:spPr/>
    </dgm:pt>
    <dgm:pt modelId="{64B1BB13-E351-45D3-9E6B-836B256C0423}" type="pres">
      <dgm:prSet presAssocID="{E4D22E17-BB0A-46CF-9718-A87A0E3DF8C7}" presName="comp" presStyleCnt="0"/>
      <dgm:spPr/>
    </dgm:pt>
    <dgm:pt modelId="{D6A1532A-1A10-4B83-AFE6-278FB8BF4825}" type="pres">
      <dgm:prSet presAssocID="{E4D22E17-BB0A-46CF-9718-A87A0E3DF8C7}" presName="box" presStyleLbl="node1" presStyleIdx="1" presStyleCnt="4"/>
      <dgm:spPr/>
    </dgm:pt>
    <dgm:pt modelId="{4D9D6B54-4EEC-4CD6-809D-CF06663ECD6C}" type="pres">
      <dgm:prSet presAssocID="{E4D22E17-BB0A-46CF-9718-A87A0E3DF8C7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BA54FA9-BDE6-4AF6-ADD3-E783A4BA9818}" type="pres">
      <dgm:prSet presAssocID="{E4D22E17-BB0A-46CF-9718-A87A0E3DF8C7}" presName="text" presStyleLbl="node1" presStyleIdx="1" presStyleCnt="4">
        <dgm:presLayoutVars>
          <dgm:bulletEnabled val="1"/>
        </dgm:presLayoutVars>
      </dgm:prSet>
      <dgm:spPr/>
    </dgm:pt>
    <dgm:pt modelId="{72A89449-B835-4D34-BB22-ECF486AAA4F4}" type="pres">
      <dgm:prSet presAssocID="{3AB0C57E-DA7C-4D7D-87A7-5808BA813415}" presName="spacer" presStyleCnt="0"/>
      <dgm:spPr/>
    </dgm:pt>
    <dgm:pt modelId="{ABE7EC1B-21B2-4194-9E62-3CF5943C6A06}" type="pres">
      <dgm:prSet presAssocID="{780D68F1-F2A7-4536-93F3-20E4232EFCBC}" presName="comp" presStyleCnt="0"/>
      <dgm:spPr/>
    </dgm:pt>
    <dgm:pt modelId="{4FB54EC2-D7D2-4E63-9803-D01DDC9BE853}" type="pres">
      <dgm:prSet presAssocID="{780D68F1-F2A7-4536-93F3-20E4232EFCBC}" presName="box" presStyleLbl="node1" presStyleIdx="2" presStyleCnt="4"/>
      <dgm:spPr/>
    </dgm:pt>
    <dgm:pt modelId="{1A7DF9FC-5082-4218-BD62-0728911507B7}" type="pres">
      <dgm:prSet presAssocID="{780D68F1-F2A7-4536-93F3-20E4232EFCBC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E7A2A51-7A30-4FAE-983A-9C0B3DE0DD92}" type="pres">
      <dgm:prSet presAssocID="{780D68F1-F2A7-4536-93F3-20E4232EFCBC}" presName="text" presStyleLbl="node1" presStyleIdx="2" presStyleCnt="4">
        <dgm:presLayoutVars>
          <dgm:bulletEnabled val="1"/>
        </dgm:presLayoutVars>
      </dgm:prSet>
      <dgm:spPr/>
    </dgm:pt>
    <dgm:pt modelId="{29948E41-10D9-4D96-A480-239E039BB517}" type="pres">
      <dgm:prSet presAssocID="{B0356DBA-E059-4180-AA83-5963571CC0B7}" presName="spacer" presStyleCnt="0"/>
      <dgm:spPr/>
    </dgm:pt>
    <dgm:pt modelId="{C286AA51-1001-4FFD-B621-DE7FC94C3BAC}" type="pres">
      <dgm:prSet presAssocID="{14236CB1-5241-4AF3-94DF-B071CA7D8DEC}" presName="comp" presStyleCnt="0"/>
      <dgm:spPr/>
    </dgm:pt>
    <dgm:pt modelId="{AB78BECF-60F3-4D0A-B0A0-8B57C421CD36}" type="pres">
      <dgm:prSet presAssocID="{14236CB1-5241-4AF3-94DF-B071CA7D8DEC}" presName="box" presStyleLbl="node1" presStyleIdx="3" presStyleCnt="4"/>
      <dgm:spPr/>
    </dgm:pt>
    <dgm:pt modelId="{BAE468B9-D0CF-4EDD-A8BD-29E368CDAABE}" type="pres">
      <dgm:prSet presAssocID="{14236CB1-5241-4AF3-94DF-B071CA7D8DEC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38C37DE-7EB4-497C-9283-EF2A0F5C54F9}" type="pres">
      <dgm:prSet presAssocID="{14236CB1-5241-4AF3-94DF-B071CA7D8DEC}" presName="text" presStyleLbl="node1" presStyleIdx="3" presStyleCnt="4">
        <dgm:presLayoutVars>
          <dgm:bulletEnabled val="1"/>
        </dgm:presLayoutVars>
      </dgm:prSet>
      <dgm:spPr/>
    </dgm:pt>
  </dgm:ptLst>
  <dgm:cxnLst>
    <dgm:cxn modelId="{DCD4F21B-D885-4041-A13A-E0FE7E8208BD}" type="presOf" srcId="{E4D22E17-BB0A-46CF-9718-A87A0E3DF8C7}" destId="{DBA54FA9-BDE6-4AF6-ADD3-E783A4BA9818}" srcOrd="1" destOrd="0" presId="urn:microsoft.com/office/officeart/2005/8/layout/vList4#3"/>
    <dgm:cxn modelId="{E6BE422C-A8C8-4460-9729-F6ACCB6DF235}" type="presOf" srcId="{E4D22E17-BB0A-46CF-9718-A87A0E3DF8C7}" destId="{D6A1532A-1A10-4B83-AFE6-278FB8BF4825}" srcOrd="0" destOrd="0" presId="urn:microsoft.com/office/officeart/2005/8/layout/vList4#3"/>
    <dgm:cxn modelId="{78BDF630-2CB9-4B8E-A824-EACEA8B322A7}" type="presOf" srcId="{14236CB1-5241-4AF3-94DF-B071CA7D8DEC}" destId="{AB78BECF-60F3-4D0A-B0A0-8B57C421CD36}" srcOrd="0" destOrd="0" presId="urn:microsoft.com/office/officeart/2005/8/layout/vList4#3"/>
    <dgm:cxn modelId="{B8F57472-A321-4F55-8C40-0EFB81492792}" srcId="{064D0821-33AF-4EF7-87FF-D304D031BA4F}" destId="{14236CB1-5241-4AF3-94DF-B071CA7D8DEC}" srcOrd="3" destOrd="0" parTransId="{C2B8C61D-14D6-4887-8ED8-B2D7883D3175}" sibTransId="{3E8AC6EF-195B-464C-ACB6-09753A7D6A51}"/>
    <dgm:cxn modelId="{D324F27C-E006-4A8E-82F7-225F8861130D}" type="presOf" srcId="{780D68F1-F2A7-4536-93F3-20E4232EFCBC}" destId="{5E7A2A51-7A30-4FAE-983A-9C0B3DE0DD92}" srcOrd="1" destOrd="0" presId="urn:microsoft.com/office/officeart/2005/8/layout/vList4#3"/>
    <dgm:cxn modelId="{CFB6DF9E-5DCA-4CEB-AFA0-E54F96B2E68A}" type="presOf" srcId="{780D68F1-F2A7-4536-93F3-20E4232EFCBC}" destId="{4FB54EC2-D7D2-4E63-9803-D01DDC9BE853}" srcOrd="0" destOrd="0" presId="urn:microsoft.com/office/officeart/2005/8/layout/vList4#3"/>
    <dgm:cxn modelId="{EEAF65B0-A4A8-404F-AF0B-A397FFC98C6C}" type="presOf" srcId="{14236CB1-5241-4AF3-94DF-B071CA7D8DEC}" destId="{938C37DE-7EB4-497C-9283-EF2A0F5C54F9}" srcOrd="1" destOrd="0" presId="urn:microsoft.com/office/officeart/2005/8/layout/vList4#3"/>
    <dgm:cxn modelId="{C50EC1B7-984B-4360-998F-2B7209C9A8C0}" type="presOf" srcId="{A0DD7F0F-9D36-411C-8975-3720FAC7D2A8}" destId="{A6F59825-14E7-4436-BEB1-335D0B47A7FD}" srcOrd="1" destOrd="0" presId="urn:microsoft.com/office/officeart/2005/8/layout/vList4#3"/>
    <dgm:cxn modelId="{DD7882CB-435B-4ED2-A725-57C5722F695F}" type="presOf" srcId="{064D0821-33AF-4EF7-87FF-D304D031BA4F}" destId="{C513C32A-BA12-4EA1-BEEF-72758D2524AC}" srcOrd="0" destOrd="0" presId="urn:microsoft.com/office/officeart/2005/8/layout/vList4#3"/>
    <dgm:cxn modelId="{8878EBD3-F937-46CD-BE68-7BBC6017EBF7}" srcId="{064D0821-33AF-4EF7-87FF-D304D031BA4F}" destId="{780D68F1-F2A7-4536-93F3-20E4232EFCBC}" srcOrd="2" destOrd="0" parTransId="{CD575D1C-3554-4039-A489-7DE8847BF592}" sibTransId="{B0356DBA-E059-4180-AA83-5963571CC0B7}"/>
    <dgm:cxn modelId="{B61FFCD6-9E95-42D6-BFDD-578BE454DF05}" srcId="{064D0821-33AF-4EF7-87FF-D304D031BA4F}" destId="{E4D22E17-BB0A-46CF-9718-A87A0E3DF8C7}" srcOrd="1" destOrd="0" parTransId="{D1319B8F-81D4-4005-8782-0553E4FF8206}" sibTransId="{3AB0C57E-DA7C-4D7D-87A7-5808BA813415}"/>
    <dgm:cxn modelId="{25E147DF-4F24-4979-B7A9-186BFF764BE9}" srcId="{064D0821-33AF-4EF7-87FF-D304D031BA4F}" destId="{A0DD7F0F-9D36-411C-8975-3720FAC7D2A8}" srcOrd="0" destOrd="0" parTransId="{E267F51F-FFE4-4A4C-9E3E-5D0BDF6DCD78}" sibTransId="{ED6B1DA4-E13F-40CF-94CA-4B81DDBD0C86}"/>
    <dgm:cxn modelId="{E03CBEF9-6E47-4999-9048-197428450D99}" type="presOf" srcId="{A0DD7F0F-9D36-411C-8975-3720FAC7D2A8}" destId="{BD1EE9CC-6EFA-4E66-8B8D-4169F4B71C7A}" srcOrd="0" destOrd="0" presId="urn:microsoft.com/office/officeart/2005/8/layout/vList4#3"/>
    <dgm:cxn modelId="{932BE66F-67FF-4CC8-9570-ABA3327A1A88}" type="presParOf" srcId="{C513C32A-BA12-4EA1-BEEF-72758D2524AC}" destId="{09C1688F-4D09-49D5-84AE-B490BFBF83B0}" srcOrd="0" destOrd="0" presId="urn:microsoft.com/office/officeart/2005/8/layout/vList4#3"/>
    <dgm:cxn modelId="{B2FE1A84-42E5-4C59-BA6C-7DEAEA92C824}" type="presParOf" srcId="{09C1688F-4D09-49D5-84AE-B490BFBF83B0}" destId="{BD1EE9CC-6EFA-4E66-8B8D-4169F4B71C7A}" srcOrd="0" destOrd="0" presId="urn:microsoft.com/office/officeart/2005/8/layout/vList4#3"/>
    <dgm:cxn modelId="{0C983DA8-9DE1-45A3-9540-761AA702C472}" type="presParOf" srcId="{09C1688F-4D09-49D5-84AE-B490BFBF83B0}" destId="{0A2E835D-D848-43EB-ADA7-14C11EBD79A1}" srcOrd="1" destOrd="0" presId="urn:microsoft.com/office/officeart/2005/8/layout/vList4#3"/>
    <dgm:cxn modelId="{54056FD2-5EA1-4927-83FC-59BA7F34D041}" type="presParOf" srcId="{09C1688F-4D09-49D5-84AE-B490BFBF83B0}" destId="{A6F59825-14E7-4436-BEB1-335D0B47A7FD}" srcOrd="2" destOrd="0" presId="urn:microsoft.com/office/officeart/2005/8/layout/vList4#3"/>
    <dgm:cxn modelId="{9A38B06F-C5BD-4D2C-8804-F28E01AA6541}" type="presParOf" srcId="{C513C32A-BA12-4EA1-BEEF-72758D2524AC}" destId="{C6238908-1B00-4CAE-938E-CE41D18EBF0E}" srcOrd="1" destOrd="0" presId="urn:microsoft.com/office/officeart/2005/8/layout/vList4#3"/>
    <dgm:cxn modelId="{F81570F4-EBC2-494B-93EC-3A5473928E86}" type="presParOf" srcId="{C513C32A-BA12-4EA1-BEEF-72758D2524AC}" destId="{64B1BB13-E351-45D3-9E6B-836B256C0423}" srcOrd="2" destOrd="0" presId="urn:microsoft.com/office/officeart/2005/8/layout/vList4#3"/>
    <dgm:cxn modelId="{7B3EE206-26E3-47A6-BFEE-AAF0BEDAB0D9}" type="presParOf" srcId="{64B1BB13-E351-45D3-9E6B-836B256C0423}" destId="{D6A1532A-1A10-4B83-AFE6-278FB8BF4825}" srcOrd="0" destOrd="0" presId="urn:microsoft.com/office/officeart/2005/8/layout/vList4#3"/>
    <dgm:cxn modelId="{5687695F-F677-428C-BB03-1FFA0F3FC629}" type="presParOf" srcId="{64B1BB13-E351-45D3-9E6B-836B256C0423}" destId="{4D9D6B54-4EEC-4CD6-809D-CF06663ECD6C}" srcOrd="1" destOrd="0" presId="urn:microsoft.com/office/officeart/2005/8/layout/vList4#3"/>
    <dgm:cxn modelId="{F712C8E5-6C81-4925-8A94-91D24D2A0FF7}" type="presParOf" srcId="{64B1BB13-E351-45D3-9E6B-836B256C0423}" destId="{DBA54FA9-BDE6-4AF6-ADD3-E783A4BA9818}" srcOrd="2" destOrd="0" presId="urn:microsoft.com/office/officeart/2005/8/layout/vList4#3"/>
    <dgm:cxn modelId="{84CC1914-881B-4EB2-84B7-D979ABDC740F}" type="presParOf" srcId="{C513C32A-BA12-4EA1-BEEF-72758D2524AC}" destId="{72A89449-B835-4D34-BB22-ECF486AAA4F4}" srcOrd="3" destOrd="0" presId="urn:microsoft.com/office/officeart/2005/8/layout/vList4#3"/>
    <dgm:cxn modelId="{430DDD84-BD3D-4A87-85FF-C6E3B1BE4B49}" type="presParOf" srcId="{C513C32A-BA12-4EA1-BEEF-72758D2524AC}" destId="{ABE7EC1B-21B2-4194-9E62-3CF5943C6A06}" srcOrd="4" destOrd="0" presId="urn:microsoft.com/office/officeart/2005/8/layout/vList4#3"/>
    <dgm:cxn modelId="{6E9D9093-8D6F-4E5C-9CD8-85A206541294}" type="presParOf" srcId="{ABE7EC1B-21B2-4194-9E62-3CF5943C6A06}" destId="{4FB54EC2-D7D2-4E63-9803-D01DDC9BE853}" srcOrd="0" destOrd="0" presId="urn:microsoft.com/office/officeart/2005/8/layout/vList4#3"/>
    <dgm:cxn modelId="{75281562-7AAF-4674-99C5-11E6EC54E92B}" type="presParOf" srcId="{ABE7EC1B-21B2-4194-9E62-3CF5943C6A06}" destId="{1A7DF9FC-5082-4218-BD62-0728911507B7}" srcOrd="1" destOrd="0" presId="urn:microsoft.com/office/officeart/2005/8/layout/vList4#3"/>
    <dgm:cxn modelId="{31C0001A-DF9F-412D-AF03-3702897F955B}" type="presParOf" srcId="{ABE7EC1B-21B2-4194-9E62-3CF5943C6A06}" destId="{5E7A2A51-7A30-4FAE-983A-9C0B3DE0DD92}" srcOrd="2" destOrd="0" presId="urn:microsoft.com/office/officeart/2005/8/layout/vList4#3"/>
    <dgm:cxn modelId="{33E085D7-CE35-4543-A1D2-277496D336EC}" type="presParOf" srcId="{C513C32A-BA12-4EA1-BEEF-72758D2524AC}" destId="{29948E41-10D9-4D96-A480-239E039BB517}" srcOrd="5" destOrd="0" presId="urn:microsoft.com/office/officeart/2005/8/layout/vList4#3"/>
    <dgm:cxn modelId="{41BD56C0-1616-45D7-A8ED-D5C207A6568E}" type="presParOf" srcId="{C513C32A-BA12-4EA1-BEEF-72758D2524AC}" destId="{C286AA51-1001-4FFD-B621-DE7FC94C3BAC}" srcOrd="6" destOrd="0" presId="urn:microsoft.com/office/officeart/2005/8/layout/vList4#3"/>
    <dgm:cxn modelId="{4E1D3176-9590-49E4-9355-35475D4CC938}" type="presParOf" srcId="{C286AA51-1001-4FFD-B621-DE7FC94C3BAC}" destId="{AB78BECF-60F3-4D0A-B0A0-8B57C421CD36}" srcOrd="0" destOrd="0" presId="urn:microsoft.com/office/officeart/2005/8/layout/vList4#3"/>
    <dgm:cxn modelId="{79E07207-ACBA-4995-BEC5-9D0F0F8C839B}" type="presParOf" srcId="{C286AA51-1001-4FFD-B621-DE7FC94C3BAC}" destId="{BAE468B9-D0CF-4EDD-A8BD-29E368CDAABE}" srcOrd="1" destOrd="0" presId="urn:microsoft.com/office/officeart/2005/8/layout/vList4#3"/>
    <dgm:cxn modelId="{95A3EDEF-3DD5-44BD-8755-AEE2BFA65A3C}" type="presParOf" srcId="{C286AA51-1001-4FFD-B621-DE7FC94C3BAC}" destId="{938C37DE-7EB4-497C-9283-EF2A0F5C54F9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FFC12B-94EC-46BC-B89E-68C50556C610}" type="doc">
      <dgm:prSet loTypeId="urn:microsoft.com/office/officeart/2005/8/layout/vList4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53EC524-2AA9-4797-9D21-1272E64439D0}">
      <dgm:prSet/>
      <dgm:spPr/>
      <dgm:t>
        <a:bodyPr/>
        <a:lstStyle/>
        <a:p>
          <a:pPr rtl="0"/>
          <a:r>
            <a:rPr lang="ru-RU" b="1" dirty="0">
              <a:solidFill>
                <a:srgbClr val="C00000"/>
              </a:solidFill>
            </a:rPr>
            <a:t>Не существует безопасного способа и дозы употребления табака</a:t>
          </a:r>
          <a:r>
            <a:rPr lang="ru-RU" dirty="0"/>
            <a:t>. Прекращение курения в любом возрасте и с любым уровнем зависимости имеет существенные преимущества для здоровья и качества жизни</a:t>
          </a:r>
        </a:p>
      </dgm:t>
    </dgm:pt>
    <dgm:pt modelId="{D8979A71-C6A8-4460-B0FD-B2BA251CC492}" type="parTrans" cxnId="{22E2590C-D70D-4341-9EE6-768C3E2D9151}">
      <dgm:prSet/>
      <dgm:spPr/>
      <dgm:t>
        <a:bodyPr/>
        <a:lstStyle/>
        <a:p>
          <a:endParaRPr lang="ru-RU"/>
        </a:p>
      </dgm:t>
    </dgm:pt>
    <dgm:pt modelId="{2AB070E2-AF35-4E38-9BB9-C4AD245DD2BC}" type="sibTrans" cxnId="{22E2590C-D70D-4341-9EE6-768C3E2D9151}">
      <dgm:prSet/>
      <dgm:spPr/>
      <dgm:t>
        <a:bodyPr/>
        <a:lstStyle/>
        <a:p>
          <a:endParaRPr lang="ru-RU"/>
        </a:p>
      </dgm:t>
    </dgm:pt>
    <dgm:pt modelId="{BE61F895-BBDA-46B0-AA83-8C6DA19604E5}">
      <dgm:prSet/>
      <dgm:spPr/>
      <dgm:t>
        <a:bodyPr/>
        <a:lstStyle/>
        <a:p>
          <a:pPr rtl="0"/>
          <a:r>
            <a:rPr lang="ru-RU" b="1" dirty="0">
              <a:solidFill>
                <a:srgbClr val="C00000"/>
              </a:solidFill>
            </a:rPr>
            <a:t>Начинайте с детства. </a:t>
          </a:r>
          <a:r>
            <a:rPr lang="ru-RU" dirty="0"/>
            <a:t>Формируйте стойкое отрицательное отношение к вредным привычкам. </a:t>
          </a:r>
        </a:p>
      </dgm:t>
    </dgm:pt>
    <dgm:pt modelId="{A9183335-3EBF-4494-9E49-632CCCFE1B89}" type="parTrans" cxnId="{9CA46F3E-D987-48F2-A7C0-2C4ECA82C115}">
      <dgm:prSet/>
      <dgm:spPr/>
      <dgm:t>
        <a:bodyPr/>
        <a:lstStyle/>
        <a:p>
          <a:endParaRPr lang="ru-RU"/>
        </a:p>
      </dgm:t>
    </dgm:pt>
    <dgm:pt modelId="{E34CB2EE-ABCC-47E7-B268-616575D50D49}" type="sibTrans" cxnId="{9CA46F3E-D987-48F2-A7C0-2C4ECA82C115}">
      <dgm:prSet/>
      <dgm:spPr/>
      <dgm:t>
        <a:bodyPr/>
        <a:lstStyle/>
        <a:p>
          <a:endParaRPr lang="ru-RU"/>
        </a:p>
      </dgm:t>
    </dgm:pt>
    <dgm:pt modelId="{75303DE2-F36A-4138-B0B1-93CF7BE33667}">
      <dgm:prSet/>
      <dgm:spPr/>
      <dgm:t>
        <a:bodyPr/>
        <a:lstStyle/>
        <a:p>
          <a:pPr rtl="0"/>
          <a:r>
            <a:rPr lang="ru-RU" b="1" dirty="0">
              <a:solidFill>
                <a:srgbClr val="C00000"/>
              </a:solidFill>
            </a:rPr>
            <a:t>Курение ограничивает в свободе. </a:t>
          </a:r>
          <a:r>
            <a:rPr lang="ru-RU" dirty="0"/>
            <a:t>Покончив с зависимостью, можно использовать все возможности жизни по максимуму! </a:t>
          </a:r>
        </a:p>
      </dgm:t>
    </dgm:pt>
    <dgm:pt modelId="{68B839DA-2EA3-4300-B530-F9BA5F05770C}" type="sibTrans" cxnId="{EB278900-D992-4533-8E47-4A1A3FC3781A}">
      <dgm:prSet/>
      <dgm:spPr/>
      <dgm:t>
        <a:bodyPr/>
        <a:lstStyle/>
        <a:p>
          <a:endParaRPr lang="ru-RU"/>
        </a:p>
      </dgm:t>
    </dgm:pt>
    <dgm:pt modelId="{38121913-135F-4702-95A4-AB36CEB259CC}" type="parTrans" cxnId="{EB278900-D992-4533-8E47-4A1A3FC3781A}">
      <dgm:prSet/>
      <dgm:spPr/>
      <dgm:t>
        <a:bodyPr/>
        <a:lstStyle/>
        <a:p>
          <a:endParaRPr lang="ru-RU"/>
        </a:p>
      </dgm:t>
    </dgm:pt>
    <dgm:pt modelId="{6577A3A7-578A-4EA6-AEA8-76331DF0EEB5}">
      <dgm:prSet/>
      <dgm:spPr/>
      <dgm:t>
        <a:bodyPr/>
        <a:lstStyle/>
        <a:p>
          <a:pPr rtl="0"/>
          <a:r>
            <a:rPr lang="ru-RU" b="1" dirty="0">
              <a:solidFill>
                <a:srgbClr val="C00000"/>
              </a:solidFill>
            </a:rPr>
            <a:t>Меняйте стереотипы поведения! </a:t>
          </a:r>
          <a:r>
            <a:rPr lang="ru-RU" dirty="0"/>
            <a:t>Получайте удовольствие от жизни естественным, а не химическим путем! Мотивируйте себя и окружающих к ведению </a:t>
          </a:r>
          <a:r>
            <a:rPr lang="ru-RU" b="1" dirty="0">
              <a:solidFill>
                <a:srgbClr val="C00000"/>
              </a:solidFill>
            </a:rPr>
            <a:t>здорового образа жизни</a:t>
          </a:r>
          <a:r>
            <a:rPr lang="ru-RU" dirty="0"/>
            <a:t>, исключающего вредные привычки.</a:t>
          </a:r>
        </a:p>
      </dgm:t>
    </dgm:pt>
    <dgm:pt modelId="{50764E06-2DD4-47C2-9631-9AE1AFF416FC}" type="parTrans" cxnId="{1A27276B-B20F-4BD2-B1F2-E648FB099298}">
      <dgm:prSet/>
      <dgm:spPr/>
      <dgm:t>
        <a:bodyPr/>
        <a:lstStyle/>
        <a:p>
          <a:endParaRPr lang="ru-RU"/>
        </a:p>
      </dgm:t>
    </dgm:pt>
    <dgm:pt modelId="{4842CFEE-6001-4594-A8A9-77ACE81C01AC}" type="sibTrans" cxnId="{1A27276B-B20F-4BD2-B1F2-E648FB099298}">
      <dgm:prSet/>
      <dgm:spPr/>
      <dgm:t>
        <a:bodyPr/>
        <a:lstStyle/>
        <a:p>
          <a:endParaRPr lang="ru-RU"/>
        </a:p>
      </dgm:t>
    </dgm:pt>
    <dgm:pt modelId="{AC5F57BC-B07E-466D-B039-1E3EB6A5C1AD}" type="pres">
      <dgm:prSet presAssocID="{89FFC12B-94EC-46BC-B89E-68C50556C610}" presName="linear" presStyleCnt="0">
        <dgm:presLayoutVars>
          <dgm:dir/>
          <dgm:resizeHandles val="exact"/>
        </dgm:presLayoutVars>
      </dgm:prSet>
      <dgm:spPr/>
    </dgm:pt>
    <dgm:pt modelId="{B9C1AA38-A6AA-4AC5-A1CE-54037D200A56}" type="pres">
      <dgm:prSet presAssocID="{75303DE2-F36A-4138-B0B1-93CF7BE33667}" presName="comp" presStyleCnt="0"/>
      <dgm:spPr/>
    </dgm:pt>
    <dgm:pt modelId="{7B8CBF7E-5625-4AAC-87A3-023152B16B5C}" type="pres">
      <dgm:prSet presAssocID="{75303DE2-F36A-4138-B0B1-93CF7BE33667}" presName="box" presStyleLbl="node1" presStyleIdx="0" presStyleCnt="4"/>
      <dgm:spPr/>
    </dgm:pt>
    <dgm:pt modelId="{00C01012-DF4E-47E4-8C42-3D0EFAA8BD78}" type="pres">
      <dgm:prSet presAssocID="{75303DE2-F36A-4138-B0B1-93CF7BE33667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9830EB7-F70B-4196-A422-DACC0AE9F212}" type="pres">
      <dgm:prSet presAssocID="{75303DE2-F36A-4138-B0B1-93CF7BE33667}" presName="text" presStyleLbl="node1" presStyleIdx="0" presStyleCnt="4">
        <dgm:presLayoutVars>
          <dgm:bulletEnabled val="1"/>
        </dgm:presLayoutVars>
      </dgm:prSet>
      <dgm:spPr/>
    </dgm:pt>
    <dgm:pt modelId="{9E04E26B-0875-4EB8-AF62-8697C523C9F7}" type="pres">
      <dgm:prSet presAssocID="{68B839DA-2EA3-4300-B530-F9BA5F05770C}" presName="spacer" presStyleCnt="0"/>
      <dgm:spPr/>
    </dgm:pt>
    <dgm:pt modelId="{163161F3-8365-4DBA-8749-63E6886531D0}" type="pres">
      <dgm:prSet presAssocID="{453EC524-2AA9-4797-9D21-1272E64439D0}" presName="comp" presStyleCnt="0"/>
      <dgm:spPr/>
    </dgm:pt>
    <dgm:pt modelId="{9924E365-D4F7-422D-A290-B4FEF7540D9F}" type="pres">
      <dgm:prSet presAssocID="{453EC524-2AA9-4797-9D21-1272E64439D0}" presName="box" presStyleLbl="node1" presStyleIdx="1" presStyleCnt="4"/>
      <dgm:spPr/>
    </dgm:pt>
    <dgm:pt modelId="{DDE4D12D-4169-44EF-BBE7-E17879ADD5CC}" type="pres">
      <dgm:prSet presAssocID="{453EC524-2AA9-4797-9D21-1272E64439D0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71F945-71EF-4393-B058-D6060207319A}" type="pres">
      <dgm:prSet presAssocID="{453EC524-2AA9-4797-9D21-1272E64439D0}" presName="text" presStyleLbl="node1" presStyleIdx="1" presStyleCnt="4">
        <dgm:presLayoutVars>
          <dgm:bulletEnabled val="1"/>
        </dgm:presLayoutVars>
      </dgm:prSet>
      <dgm:spPr/>
    </dgm:pt>
    <dgm:pt modelId="{011A0BB4-9382-4DFE-AAAD-B03C0C885704}" type="pres">
      <dgm:prSet presAssocID="{2AB070E2-AF35-4E38-9BB9-C4AD245DD2BC}" presName="spacer" presStyleCnt="0"/>
      <dgm:spPr/>
    </dgm:pt>
    <dgm:pt modelId="{C1DA7D24-8F22-4A25-AD12-DC48C6204ACB}" type="pres">
      <dgm:prSet presAssocID="{BE61F895-BBDA-46B0-AA83-8C6DA19604E5}" presName="comp" presStyleCnt="0"/>
      <dgm:spPr/>
    </dgm:pt>
    <dgm:pt modelId="{1313CF35-81E1-4C41-9311-68BE2B568591}" type="pres">
      <dgm:prSet presAssocID="{BE61F895-BBDA-46B0-AA83-8C6DA19604E5}" presName="box" presStyleLbl="node1" presStyleIdx="2" presStyleCnt="4"/>
      <dgm:spPr/>
    </dgm:pt>
    <dgm:pt modelId="{E541C3BA-3976-4847-B643-F9A8195BB520}" type="pres">
      <dgm:prSet presAssocID="{BE61F895-BBDA-46B0-AA83-8C6DA19604E5}" presName="img" presStyleLbl="fgImgPlace1" presStyleIdx="2" presStyleCnt="4"/>
      <dgm:spPr>
        <a:blipFill dpi="0" rotWithShape="1">
          <a:blip xmlns:r="http://schemas.openxmlformats.org/officeDocument/2006/relationships" r:embed="rId3"/>
          <a:srcRect/>
          <a:stretch>
            <a:fillRect l="-10000" t="-10000" r="-13000" b="-10000"/>
          </a:stretch>
        </a:blipFill>
      </dgm:spPr>
    </dgm:pt>
    <dgm:pt modelId="{EC13F819-87B8-463E-A08C-FB3B989FC7AB}" type="pres">
      <dgm:prSet presAssocID="{BE61F895-BBDA-46B0-AA83-8C6DA19604E5}" presName="text" presStyleLbl="node1" presStyleIdx="2" presStyleCnt="4">
        <dgm:presLayoutVars>
          <dgm:bulletEnabled val="1"/>
        </dgm:presLayoutVars>
      </dgm:prSet>
      <dgm:spPr/>
    </dgm:pt>
    <dgm:pt modelId="{3187B884-478A-4ECC-8E60-783A7F0EF277}" type="pres">
      <dgm:prSet presAssocID="{E34CB2EE-ABCC-47E7-B268-616575D50D49}" presName="spacer" presStyleCnt="0"/>
      <dgm:spPr/>
    </dgm:pt>
    <dgm:pt modelId="{2A655305-DD57-4F26-AF8E-E3458AE7C2DF}" type="pres">
      <dgm:prSet presAssocID="{6577A3A7-578A-4EA6-AEA8-76331DF0EEB5}" presName="comp" presStyleCnt="0"/>
      <dgm:spPr/>
    </dgm:pt>
    <dgm:pt modelId="{8609ACAC-008E-4EA1-AFB8-1210DECFDAD4}" type="pres">
      <dgm:prSet presAssocID="{6577A3A7-578A-4EA6-AEA8-76331DF0EEB5}" presName="box" presStyleLbl="node1" presStyleIdx="3" presStyleCnt="4"/>
      <dgm:spPr/>
    </dgm:pt>
    <dgm:pt modelId="{24F99BA2-99F0-4379-B08A-6470BA081C80}" type="pres">
      <dgm:prSet presAssocID="{6577A3A7-578A-4EA6-AEA8-76331DF0EEB5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1561590-4819-42F5-A2EC-BE4E48990F2F}" type="pres">
      <dgm:prSet presAssocID="{6577A3A7-578A-4EA6-AEA8-76331DF0EEB5}" presName="text" presStyleLbl="node1" presStyleIdx="3" presStyleCnt="4">
        <dgm:presLayoutVars>
          <dgm:bulletEnabled val="1"/>
        </dgm:presLayoutVars>
      </dgm:prSet>
      <dgm:spPr/>
    </dgm:pt>
  </dgm:ptLst>
  <dgm:cxnLst>
    <dgm:cxn modelId="{EB278900-D992-4533-8E47-4A1A3FC3781A}" srcId="{89FFC12B-94EC-46BC-B89E-68C50556C610}" destId="{75303DE2-F36A-4138-B0B1-93CF7BE33667}" srcOrd="0" destOrd="0" parTransId="{38121913-135F-4702-95A4-AB36CEB259CC}" sibTransId="{68B839DA-2EA3-4300-B530-F9BA5F05770C}"/>
    <dgm:cxn modelId="{BE2C8302-D36D-4094-892B-D84D30EFD1A3}" type="presOf" srcId="{453EC524-2AA9-4797-9D21-1272E64439D0}" destId="{4771F945-71EF-4393-B058-D6060207319A}" srcOrd="1" destOrd="0" presId="urn:microsoft.com/office/officeart/2005/8/layout/vList4"/>
    <dgm:cxn modelId="{FC25390B-7264-4DD6-8948-84D08C8B01A6}" type="presOf" srcId="{453EC524-2AA9-4797-9D21-1272E64439D0}" destId="{9924E365-D4F7-422D-A290-B4FEF7540D9F}" srcOrd="0" destOrd="0" presId="urn:microsoft.com/office/officeart/2005/8/layout/vList4"/>
    <dgm:cxn modelId="{22E2590C-D70D-4341-9EE6-768C3E2D9151}" srcId="{89FFC12B-94EC-46BC-B89E-68C50556C610}" destId="{453EC524-2AA9-4797-9D21-1272E64439D0}" srcOrd="1" destOrd="0" parTransId="{D8979A71-C6A8-4460-B0FD-B2BA251CC492}" sibTransId="{2AB070E2-AF35-4E38-9BB9-C4AD245DD2BC}"/>
    <dgm:cxn modelId="{9CA46F3E-D987-48F2-A7C0-2C4ECA82C115}" srcId="{89FFC12B-94EC-46BC-B89E-68C50556C610}" destId="{BE61F895-BBDA-46B0-AA83-8C6DA19604E5}" srcOrd="2" destOrd="0" parTransId="{A9183335-3EBF-4494-9E49-632CCCFE1B89}" sibTransId="{E34CB2EE-ABCC-47E7-B268-616575D50D49}"/>
    <dgm:cxn modelId="{393D3D41-B4A8-4D32-AC25-F5069793C856}" type="presOf" srcId="{BE61F895-BBDA-46B0-AA83-8C6DA19604E5}" destId="{1313CF35-81E1-4C41-9311-68BE2B568591}" srcOrd="0" destOrd="0" presId="urn:microsoft.com/office/officeart/2005/8/layout/vList4"/>
    <dgm:cxn modelId="{8B249242-2779-492B-A224-78CBFDC81F34}" type="presOf" srcId="{BE61F895-BBDA-46B0-AA83-8C6DA19604E5}" destId="{EC13F819-87B8-463E-A08C-FB3B989FC7AB}" srcOrd="1" destOrd="0" presId="urn:microsoft.com/office/officeart/2005/8/layout/vList4"/>
    <dgm:cxn modelId="{1A27276B-B20F-4BD2-B1F2-E648FB099298}" srcId="{89FFC12B-94EC-46BC-B89E-68C50556C610}" destId="{6577A3A7-578A-4EA6-AEA8-76331DF0EEB5}" srcOrd="3" destOrd="0" parTransId="{50764E06-2DD4-47C2-9631-9AE1AFF416FC}" sibTransId="{4842CFEE-6001-4594-A8A9-77ACE81C01AC}"/>
    <dgm:cxn modelId="{165A9F8B-A323-414B-8D30-B8545F41E454}" type="presOf" srcId="{75303DE2-F36A-4138-B0B1-93CF7BE33667}" destId="{79830EB7-F70B-4196-A422-DACC0AE9F212}" srcOrd="1" destOrd="0" presId="urn:microsoft.com/office/officeart/2005/8/layout/vList4"/>
    <dgm:cxn modelId="{6470F68E-57CE-4813-A582-94FF8C47B43C}" type="presOf" srcId="{75303DE2-F36A-4138-B0B1-93CF7BE33667}" destId="{7B8CBF7E-5625-4AAC-87A3-023152B16B5C}" srcOrd="0" destOrd="0" presId="urn:microsoft.com/office/officeart/2005/8/layout/vList4"/>
    <dgm:cxn modelId="{07A156E3-8C10-4C1A-83BD-4E762A64C70B}" type="presOf" srcId="{89FFC12B-94EC-46BC-B89E-68C50556C610}" destId="{AC5F57BC-B07E-466D-B039-1E3EB6A5C1AD}" srcOrd="0" destOrd="0" presId="urn:microsoft.com/office/officeart/2005/8/layout/vList4"/>
    <dgm:cxn modelId="{5E185AEA-E3B7-4B12-9703-758C324380AD}" type="presOf" srcId="{6577A3A7-578A-4EA6-AEA8-76331DF0EEB5}" destId="{61561590-4819-42F5-A2EC-BE4E48990F2F}" srcOrd="1" destOrd="0" presId="urn:microsoft.com/office/officeart/2005/8/layout/vList4"/>
    <dgm:cxn modelId="{560C37F6-4600-4E4D-9120-7A0BBF6FFA66}" type="presOf" srcId="{6577A3A7-578A-4EA6-AEA8-76331DF0EEB5}" destId="{8609ACAC-008E-4EA1-AFB8-1210DECFDAD4}" srcOrd="0" destOrd="0" presId="urn:microsoft.com/office/officeart/2005/8/layout/vList4"/>
    <dgm:cxn modelId="{7DC6FBAB-6794-41C9-81E4-ACF59C62A9BB}" type="presParOf" srcId="{AC5F57BC-B07E-466D-B039-1E3EB6A5C1AD}" destId="{B9C1AA38-A6AA-4AC5-A1CE-54037D200A56}" srcOrd="0" destOrd="0" presId="urn:microsoft.com/office/officeart/2005/8/layout/vList4"/>
    <dgm:cxn modelId="{F9DE6223-A051-48C8-969F-1F461D9E56EF}" type="presParOf" srcId="{B9C1AA38-A6AA-4AC5-A1CE-54037D200A56}" destId="{7B8CBF7E-5625-4AAC-87A3-023152B16B5C}" srcOrd="0" destOrd="0" presId="urn:microsoft.com/office/officeart/2005/8/layout/vList4"/>
    <dgm:cxn modelId="{A9C64838-77B8-4542-8EA7-D0C12B61AC4F}" type="presParOf" srcId="{B9C1AA38-A6AA-4AC5-A1CE-54037D200A56}" destId="{00C01012-DF4E-47E4-8C42-3D0EFAA8BD78}" srcOrd="1" destOrd="0" presId="urn:microsoft.com/office/officeart/2005/8/layout/vList4"/>
    <dgm:cxn modelId="{34210331-977A-4E66-B2F2-D0578E8BBC02}" type="presParOf" srcId="{B9C1AA38-A6AA-4AC5-A1CE-54037D200A56}" destId="{79830EB7-F70B-4196-A422-DACC0AE9F212}" srcOrd="2" destOrd="0" presId="urn:microsoft.com/office/officeart/2005/8/layout/vList4"/>
    <dgm:cxn modelId="{697EDDF3-BBB1-481C-ABB6-8DDC362E1354}" type="presParOf" srcId="{AC5F57BC-B07E-466D-B039-1E3EB6A5C1AD}" destId="{9E04E26B-0875-4EB8-AF62-8697C523C9F7}" srcOrd="1" destOrd="0" presId="urn:microsoft.com/office/officeart/2005/8/layout/vList4"/>
    <dgm:cxn modelId="{4A061419-FA1A-4E5C-97DA-3B5BAA7A27F1}" type="presParOf" srcId="{AC5F57BC-B07E-466D-B039-1E3EB6A5C1AD}" destId="{163161F3-8365-4DBA-8749-63E6886531D0}" srcOrd="2" destOrd="0" presId="urn:microsoft.com/office/officeart/2005/8/layout/vList4"/>
    <dgm:cxn modelId="{11151E27-5A34-4E4F-86D4-4D1BE09C54BD}" type="presParOf" srcId="{163161F3-8365-4DBA-8749-63E6886531D0}" destId="{9924E365-D4F7-422D-A290-B4FEF7540D9F}" srcOrd="0" destOrd="0" presId="urn:microsoft.com/office/officeart/2005/8/layout/vList4"/>
    <dgm:cxn modelId="{8EE31EA4-4E32-4ABF-BDA8-9C72F3064D9E}" type="presParOf" srcId="{163161F3-8365-4DBA-8749-63E6886531D0}" destId="{DDE4D12D-4169-44EF-BBE7-E17879ADD5CC}" srcOrd="1" destOrd="0" presId="urn:microsoft.com/office/officeart/2005/8/layout/vList4"/>
    <dgm:cxn modelId="{7499712A-15A6-40EE-8BBE-83515C477D5A}" type="presParOf" srcId="{163161F3-8365-4DBA-8749-63E6886531D0}" destId="{4771F945-71EF-4393-B058-D6060207319A}" srcOrd="2" destOrd="0" presId="urn:microsoft.com/office/officeart/2005/8/layout/vList4"/>
    <dgm:cxn modelId="{102CDFBD-EF8B-480F-9462-11EE577D85DB}" type="presParOf" srcId="{AC5F57BC-B07E-466D-B039-1E3EB6A5C1AD}" destId="{011A0BB4-9382-4DFE-AAAD-B03C0C885704}" srcOrd="3" destOrd="0" presId="urn:microsoft.com/office/officeart/2005/8/layout/vList4"/>
    <dgm:cxn modelId="{37D65037-798C-4C2E-9346-F05C239DCAFB}" type="presParOf" srcId="{AC5F57BC-B07E-466D-B039-1E3EB6A5C1AD}" destId="{C1DA7D24-8F22-4A25-AD12-DC48C6204ACB}" srcOrd="4" destOrd="0" presId="urn:microsoft.com/office/officeart/2005/8/layout/vList4"/>
    <dgm:cxn modelId="{C3B13556-7CA9-4AAB-AD01-94AD25BC82F5}" type="presParOf" srcId="{C1DA7D24-8F22-4A25-AD12-DC48C6204ACB}" destId="{1313CF35-81E1-4C41-9311-68BE2B568591}" srcOrd="0" destOrd="0" presId="urn:microsoft.com/office/officeart/2005/8/layout/vList4"/>
    <dgm:cxn modelId="{A1D5EA68-BA85-4FA4-A156-4A378E627695}" type="presParOf" srcId="{C1DA7D24-8F22-4A25-AD12-DC48C6204ACB}" destId="{E541C3BA-3976-4847-B643-F9A8195BB520}" srcOrd="1" destOrd="0" presId="urn:microsoft.com/office/officeart/2005/8/layout/vList4"/>
    <dgm:cxn modelId="{C34546BC-5E7C-4B34-B1D1-982EA330A7BD}" type="presParOf" srcId="{C1DA7D24-8F22-4A25-AD12-DC48C6204ACB}" destId="{EC13F819-87B8-463E-A08C-FB3B989FC7AB}" srcOrd="2" destOrd="0" presId="urn:microsoft.com/office/officeart/2005/8/layout/vList4"/>
    <dgm:cxn modelId="{8755F9E5-088E-4D41-A091-359AEF1ED6A7}" type="presParOf" srcId="{AC5F57BC-B07E-466D-B039-1E3EB6A5C1AD}" destId="{3187B884-478A-4ECC-8E60-783A7F0EF277}" srcOrd="5" destOrd="0" presId="urn:microsoft.com/office/officeart/2005/8/layout/vList4"/>
    <dgm:cxn modelId="{EF8B292C-FD5D-4F94-81ED-8A0F4A1FE661}" type="presParOf" srcId="{AC5F57BC-B07E-466D-B039-1E3EB6A5C1AD}" destId="{2A655305-DD57-4F26-AF8E-E3458AE7C2DF}" srcOrd="6" destOrd="0" presId="urn:microsoft.com/office/officeart/2005/8/layout/vList4"/>
    <dgm:cxn modelId="{C2A0552F-187F-4203-9513-74109EA68818}" type="presParOf" srcId="{2A655305-DD57-4F26-AF8E-E3458AE7C2DF}" destId="{8609ACAC-008E-4EA1-AFB8-1210DECFDAD4}" srcOrd="0" destOrd="0" presId="urn:microsoft.com/office/officeart/2005/8/layout/vList4"/>
    <dgm:cxn modelId="{BFA16CC8-6E31-49DB-8139-971CCA220A20}" type="presParOf" srcId="{2A655305-DD57-4F26-AF8E-E3458AE7C2DF}" destId="{24F99BA2-99F0-4379-B08A-6470BA081C80}" srcOrd="1" destOrd="0" presId="urn:microsoft.com/office/officeart/2005/8/layout/vList4"/>
    <dgm:cxn modelId="{7EC82871-9BEA-426A-8D95-8E6817A40862}" type="presParOf" srcId="{2A655305-DD57-4F26-AF8E-E3458AE7C2DF}" destId="{61561590-4819-42F5-A2EC-BE4E48990F2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421B60-7BEC-4D42-A98F-9320A1CDABC5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1611767-0D2A-48BD-8343-BE7924771350}">
      <dgm:prSet/>
      <dgm:spPr/>
      <dgm:t>
        <a:bodyPr/>
        <a:lstStyle/>
        <a:p>
          <a:pPr rtl="0"/>
          <a:r>
            <a:rPr lang="ru-RU" dirty="0"/>
            <a:t>В центре внимания - сильный, успешный, занимающийся спортом человек, уважаемый окружающими.</a:t>
          </a:r>
        </a:p>
      </dgm:t>
    </dgm:pt>
    <dgm:pt modelId="{5909D041-2A4E-4710-B03B-E9543CE0A33C}" type="parTrans" cxnId="{A3F51869-D53F-4AD4-A68C-C44696BCABA5}">
      <dgm:prSet/>
      <dgm:spPr/>
      <dgm:t>
        <a:bodyPr/>
        <a:lstStyle/>
        <a:p>
          <a:endParaRPr lang="ru-RU"/>
        </a:p>
      </dgm:t>
    </dgm:pt>
    <dgm:pt modelId="{50127EF0-DE67-41E1-B843-356AFE92C7C3}" type="sibTrans" cxnId="{A3F51869-D53F-4AD4-A68C-C44696BCABA5}">
      <dgm:prSet/>
      <dgm:spPr/>
      <dgm:t>
        <a:bodyPr/>
        <a:lstStyle/>
        <a:p>
          <a:endParaRPr lang="ru-RU"/>
        </a:p>
      </dgm:t>
    </dgm:pt>
    <dgm:pt modelId="{5542CC8A-159B-4237-A600-4B47E935EF1A}">
      <dgm:prSet/>
      <dgm:spPr/>
      <dgm:t>
        <a:bodyPr/>
        <a:lstStyle/>
        <a:p>
          <a:pPr rtl="0"/>
          <a:r>
            <a:rPr lang="ru-RU" dirty="0"/>
            <a:t>У него исключено наличие каких-либо вредных привычек.</a:t>
          </a:r>
        </a:p>
      </dgm:t>
    </dgm:pt>
    <dgm:pt modelId="{F3F262E4-1780-41A2-A918-9B46421849F8}" type="parTrans" cxnId="{38794792-ECAF-4746-8F6E-2F51EA8E7D8A}">
      <dgm:prSet/>
      <dgm:spPr/>
      <dgm:t>
        <a:bodyPr/>
        <a:lstStyle/>
        <a:p>
          <a:endParaRPr lang="ru-RU"/>
        </a:p>
      </dgm:t>
    </dgm:pt>
    <dgm:pt modelId="{6B83CC9B-957E-44A4-BE3F-D7181A91C137}" type="sibTrans" cxnId="{38794792-ECAF-4746-8F6E-2F51EA8E7D8A}">
      <dgm:prSet/>
      <dgm:spPr/>
      <dgm:t>
        <a:bodyPr/>
        <a:lstStyle/>
        <a:p>
          <a:endParaRPr lang="ru-RU"/>
        </a:p>
      </dgm:t>
    </dgm:pt>
    <dgm:pt modelId="{B8817A4B-91E3-4B9C-A6E6-472702A554FC}">
      <dgm:prSet/>
      <dgm:spPr/>
      <dgm:t>
        <a:bodyPr/>
        <a:lstStyle/>
        <a:p>
          <a:pPr rtl="0"/>
          <a:r>
            <a:rPr lang="ru-RU" dirty="0"/>
            <a:t>Зависимости делают человека своим рабом, ограничивают его в свободе на всю жизнь и убивают здоровье!</a:t>
          </a:r>
        </a:p>
      </dgm:t>
    </dgm:pt>
    <dgm:pt modelId="{2CAED3ED-82FA-4C98-81B9-D50EB21F418A}" type="parTrans" cxnId="{9F2D2FE9-54ED-4D8B-9862-401A19D4F3B2}">
      <dgm:prSet/>
      <dgm:spPr/>
      <dgm:t>
        <a:bodyPr/>
        <a:lstStyle/>
        <a:p>
          <a:endParaRPr lang="ru-RU"/>
        </a:p>
      </dgm:t>
    </dgm:pt>
    <dgm:pt modelId="{73B11A8A-16FA-4C26-850D-9F2421C2923F}" type="sibTrans" cxnId="{9F2D2FE9-54ED-4D8B-9862-401A19D4F3B2}">
      <dgm:prSet/>
      <dgm:spPr/>
      <dgm:t>
        <a:bodyPr/>
        <a:lstStyle/>
        <a:p>
          <a:endParaRPr lang="ru-RU"/>
        </a:p>
      </dgm:t>
    </dgm:pt>
    <dgm:pt modelId="{2640AE75-59A9-47B1-BC75-DC9CB6FCA0AF}" type="pres">
      <dgm:prSet presAssocID="{DD421B60-7BEC-4D42-A98F-9320A1CDABC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174D1E3-DF64-4375-B4D5-01BD83FA99C1}" type="pres">
      <dgm:prSet presAssocID="{71611767-0D2A-48BD-8343-BE7924771350}" presName="horFlow" presStyleCnt="0"/>
      <dgm:spPr/>
    </dgm:pt>
    <dgm:pt modelId="{03A05787-56D9-4E6A-A6BD-B41ED56B265B}" type="pres">
      <dgm:prSet presAssocID="{71611767-0D2A-48BD-8343-BE7924771350}" presName="bigChev" presStyleLbl="node1" presStyleIdx="0" presStyleCnt="3"/>
      <dgm:spPr/>
    </dgm:pt>
    <dgm:pt modelId="{554DB271-228F-415D-A817-CB99F8B640AC}" type="pres">
      <dgm:prSet presAssocID="{71611767-0D2A-48BD-8343-BE7924771350}" presName="vSp" presStyleCnt="0"/>
      <dgm:spPr/>
    </dgm:pt>
    <dgm:pt modelId="{4A5092FD-D448-42B8-85A0-410A7EDFF047}" type="pres">
      <dgm:prSet presAssocID="{5542CC8A-159B-4237-A600-4B47E935EF1A}" presName="horFlow" presStyleCnt="0"/>
      <dgm:spPr/>
    </dgm:pt>
    <dgm:pt modelId="{9C0F4EBC-90BD-4BBC-AA48-0BFFA9442F6B}" type="pres">
      <dgm:prSet presAssocID="{5542CC8A-159B-4237-A600-4B47E935EF1A}" presName="bigChev" presStyleLbl="node1" presStyleIdx="1" presStyleCnt="3"/>
      <dgm:spPr/>
    </dgm:pt>
    <dgm:pt modelId="{8FC3155F-2AE7-497E-B0B4-27B2614D3069}" type="pres">
      <dgm:prSet presAssocID="{5542CC8A-159B-4237-A600-4B47E935EF1A}" presName="vSp" presStyleCnt="0"/>
      <dgm:spPr/>
    </dgm:pt>
    <dgm:pt modelId="{3C26D233-40CF-4C87-ADE1-9B43B76D3A9D}" type="pres">
      <dgm:prSet presAssocID="{B8817A4B-91E3-4B9C-A6E6-472702A554FC}" presName="horFlow" presStyleCnt="0"/>
      <dgm:spPr/>
    </dgm:pt>
    <dgm:pt modelId="{C15F9A3E-AE6D-4BE0-96AE-AFFE27733B72}" type="pres">
      <dgm:prSet presAssocID="{B8817A4B-91E3-4B9C-A6E6-472702A554FC}" presName="bigChev" presStyleLbl="node1" presStyleIdx="2" presStyleCnt="3"/>
      <dgm:spPr/>
    </dgm:pt>
  </dgm:ptLst>
  <dgm:cxnLst>
    <dgm:cxn modelId="{A3F51869-D53F-4AD4-A68C-C44696BCABA5}" srcId="{DD421B60-7BEC-4D42-A98F-9320A1CDABC5}" destId="{71611767-0D2A-48BD-8343-BE7924771350}" srcOrd="0" destOrd="0" parTransId="{5909D041-2A4E-4710-B03B-E9543CE0A33C}" sibTransId="{50127EF0-DE67-41E1-B843-356AFE92C7C3}"/>
    <dgm:cxn modelId="{38794792-ECAF-4746-8F6E-2F51EA8E7D8A}" srcId="{DD421B60-7BEC-4D42-A98F-9320A1CDABC5}" destId="{5542CC8A-159B-4237-A600-4B47E935EF1A}" srcOrd="1" destOrd="0" parTransId="{F3F262E4-1780-41A2-A918-9B46421849F8}" sibTransId="{6B83CC9B-957E-44A4-BE3F-D7181A91C137}"/>
    <dgm:cxn modelId="{9E396A92-7260-4345-966F-AB7DF46287F4}" type="presOf" srcId="{DD421B60-7BEC-4D42-A98F-9320A1CDABC5}" destId="{2640AE75-59A9-47B1-BC75-DC9CB6FCA0AF}" srcOrd="0" destOrd="0" presId="urn:microsoft.com/office/officeart/2005/8/layout/lProcess3"/>
    <dgm:cxn modelId="{3391EFA5-500D-4A10-8B5D-49212EC12D52}" type="presOf" srcId="{5542CC8A-159B-4237-A600-4B47E935EF1A}" destId="{9C0F4EBC-90BD-4BBC-AA48-0BFFA9442F6B}" srcOrd="0" destOrd="0" presId="urn:microsoft.com/office/officeart/2005/8/layout/lProcess3"/>
    <dgm:cxn modelId="{7B2D1AC8-ACCE-44C0-91DB-C033D38C7D94}" type="presOf" srcId="{71611767-0D2A-48BD-8343-BE7924771350}" destId="{03A05787-56D9-4E6A-A6BD-B41ED56B265B}" srcOrd="0" destOrd="0" presId="urn:microsoft.com/office/officeart/2005/8/layout/lProcess3"/>
    <dgm:cxn modelId="{E07E3BD6-0437-42EE-B188-7CDC20E0E30A}" type="presOf" srcId="{B8817A4B-91E3-4B9C-A6E6-472702A554FC}" destId="{C15F9A3E-AE6D-4BE0-96AE-AFFE27733B72}" srcOrd="0" destOrd="0" presId="urn:microsoft.com/office/officeart/2005/8/layout/lProcess3"/>
    <dgm:cxn modelId="{9F2D2FE9-54ED-4D8B-9862-401A19D4F3B2}" srcId="{DD421B60-7BEC-4D42-A98F-9320A1CDABC5}" destId="{B8817A4B-91E3-4B9C-A6E6-472702A554FC}" srcOrd="2" destOrd="0" parTransId="{2CAED3ED-82FA-4C98-81B9-D50EB21F418A}" sibTransId="{73B11A8A-16FA-4C26-850D-9F2421C2923F}"/>
    <dgm:cxn modelId="{00AB9B25-58F0-4BED-A60A-9E57E0E73CCF}" type="presParOf" srcId="{2640AE75-59A9-47B1-BC75-DC9CB6FCA0AF}" destId="{D174D1E3-DF64-4375-B4D5-01BD83FA99C1}" srcOrd="0" destOrd="0" presId="urn:microsoft.com/office/officeart/2005/8/layout/lProcess3"/>
    <dgm:cxn modelId="{EBCBAB10-95E5-4C33-B9FC-F7EBD5D2114D}" type="presParOf" srcId="{D174D1E3-DF64-4375-B4D5-01BD83FA99C1}" destId="{03A05787-56D9-4E6A-A6BD-B41ED56B265B}" srcOrd="0" destOrd="0" presId="urn:microsoft.com/office/officeart/2005/8/layout/lProcess3"/>
    <dgm:cxn modelId="{E972A76F-E5C5-4228-9B3D-DD7F42DEFBF3}" type="presParOf" srcId="{2640AE75-59A9-47B1-BC75-DC9CB6FCA0AF}" destId="{554DB271-228F-415D-A817-CB99F8B640AC}" srcOrd="1" destOrd="0" presId="urn:microsoft.com/office/officeart/2005/8/layout/lProcess3"/>
    <dgm:cxn modelId="{90D3CEFD-A1E9-40EB-80AF-9E46E4D6FECF}" type="presParOf" srcId="{2640AE75-59A9-47B1-BC75-DC9CB6FCA0AF}" destId="{4A5092FD-D448-42B8-85A0-410A7EDFF047}" srcOrd="2" destOrd="0" presId="urn:microsoft.com/office/officeart/2005/8/layout/lProcess3"/>
    <dgm:cxn modelId="{EB67A8C5-47D4-4CDF-909C-646A922618AC}" type="presParOf" srcId="{4A5092FD-D448-42B8-85A0-410A7EDFF047}" destId="{9C0F4EBC-90BD-4BBC-AA48-0BFFA9442F6B}" srcOrd="0" destOrd="0" presId="urn:microsoft.com/office/officeart/2005/8/layout/lProcess3"/>
    <dgm:cxn modelId="{B0DA4F5B-6FA7-4162-9D31-06919378F127}" type="presParOf" srcId="{2640AE75-59A9-47B1-BC75-DC9CB6FCA0AF}" destId="{8FC3155F-2AE7-497E-B0B4-27B2614D3069}" srcOrd="3" destOrd="0" presId="urn:microsoft.com/office/officeart/2005/8/layout/lProcess3"/>
    <dgm:cxn modelId="{51BB5E79-4290-4564-8E39-E9230A66ACC2}" type="presParOf" srcId="{2640AE75-59A9-47B1-BC75-DC9CB6FCA0AF}" destId="{3C26D233-40CF-4C87-ADE1-9B43B76D3A9D}" srcOrd="4" destOrd="0" presId="urn:microsoft.com/office/officeart/2005/8/layout/lProcess3"/>
    <dgm:cxn modelId="{135FE137-918F-4B34-A57F-1AC5E4F245F8}" type="presParOf" srcId="{3C26D233-40CF-4C87-ADE1-9B43B76D3A9D}" destId="{C15F9A3E-AE6D-4BE0-96AE-AFFE27733B7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4DC136-20DE-49CD-BD2D-EBFD45C3F272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162B985-65FA-4A96-97E9-F1D28051F74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200" dirty="0"/>
        </a:p>
      </dgm:t>
    </dgm:pt>
    <dgm:pt modelId="{32B2CDDF-4D9F-440F-B762-EA9B90D17D5C}" type="parTrans" cxnId="{FE0868B7-0A43-4ECD-801E-99D251BC2F86}">
      <dgm:prSet/>
      <dgm:spPr/>
      <dgm:t>
        <a:bodyPr/>
        <a:lstStyle/>
        <a:p>
          <a:endParaRPr lang="ru-RU" sz="1200"/>
        </a:p>
      </dgm:t>
    </dgm:pt>
    <dgm:pt modelId="{12EB72AC-6F21-490A-8656-1479F945DF88}" type="sibTrans" cxnId="{FE0868B7-0A43-4ECD-801E-99D251BC2F86}">
      <dgm:prSet/>
      <dgm:spPr/>
      <dgm:t>
        <a:bodyPr/>
        <a:lstStyle/>
        <a:p>
          <a:endParaRPr lang="ru-RU" sz="1200"/>
        </a:p>
      </dgm:t>
    </dgm:pt>
    <dgm:pt modelId="{2F2B62B3-61A1-499A-95E5-737482BB781F}">
      <dgm:prSet phldrT="[Текст]" custT="1"/>
      <dgm:spPr/>
      <dgm:t>
        <a:bodyPr/>
        <a:lstStyle/>
        <a:p>
          <a:r>
            <a:rPr lang="ru-RU" sz="1200" dirty="0"/>
            <a:t>Правильное питание</a:t>
          </a:r>
        </a:p>
      </dgm:t>
    </dgm:pt>
    <dgm:pt modelId="{46EAA2E6-A5DF-4254-BFFB-F64456E570D5}" type="parTrans" cxnId="{74347995-04EA-4030-9248-3AA0BA3DEF7D}">
      <dgm:prSet/>
      <dgm:spPr/>
      <dgm:t>
        <a:bodyPr/>
        <a:lstStyle/>
        <a:p>
          <a:endParaRPr lang="ru-RU" sz="1200"/>
        </a:p>
      </dgm:t>
    </dgm:pt>
    <dgm:pt modelId="{F4376287-50FA-40C9-BA11-33394B22B702}" type="sibTrans" cxnId="{74347995-04EA-4030-9248-3AA0BA3DEF7D}">
      <dgm:prSet/>
      <dgm:spPr/>
      <dgm:t>
        <a:bodyPr/>
        <a:lstStyle/>
        <a:p>
          <a:endParaRPr lang="ru-RU" sz="1200"/>
        </a:p>
      </dgm:t>
    </dgm:pt>
    <dgm:pt modelId="{DD480CFC-5718-45AE-9DA2-161DDE0573F8}">
      <dgm:prSet phldrT="[Текст]" custT="1"/>
      <dgm:spPr/>
      <dgm:t>
        <a:bodyPr/>
        <a:lstStyle/>
        <a:p>
          <a:r>
            <a:rPr lang="ru-RU" sz="1200" dirty="0"/>
            <a:t>Увлечения, </a:t>
          </a:r>
        </a:p>
        <a:p>
          <a:r>
            <a:rPr lang="ru-RU" sz="1200" dirty="0"/>
            <a:t>Хобби</a:t>
          </a:r>
        </a:p>
      </dgm:t>
    </dgm:pt>
    <dgm:pt modelId="{D1928E32-A2C9-4C4F-877E-FB284C75756A}" type="parTrans" cxnId="{78467B6C-124E-4900-908D-BAF168852ED4}">
      <dgm:prSet/>
      <dgm:spPr/>
      <dgm:t>
        <a:bodyPr/>
        <a:lstStyle/>
        <a:p>
          <a:endParaRPr lang="ru-RU" sz="1200"/>
        </a:p>
      </dgm:t>
    </dgm:pt>
    <dgm:pt modelId="{FA5F77EC-06BF-444D-B60E-8C0D6910EBBB}" type="sibTrans" cxnId="{78467B6C-124E-4900-908D-BAF168852ED4}">
      <dgm:prSet/>
      <dgm:spPr/>
      <dgm:t>
        <a:bodyPr/>
        <a:lstStyle/>
        <a:p>
          <a:endParaRPr lang="ru-RU" sz="1200"/>
        </a:p>
      </dgm:t>
    </dgm:pt>
    <dgm:pt modelId="{95FEE9F3-D299-4464-9FB0-76D168279F56}">
      <dgm:prSet phldrT="[Текст]" custT="1"/>
      <dgm:spPr/>
      <dgm:t>
        <a:bodyPr/>
        <a:lstStyle/>
        <a:p>
          <a:r>
            <a:rPr lang="ru-RU" sz="1200" dirty="0"/>
            <a:t>Достаточный сон</a:t>
          </a:r>
        </a:p>
      </dgm:t>
    </dgm:pt>
    <dgm:pt modelId="{5DD5F514-E09B-4467-9B16-54503E184E94}" type="parTrans" cxnId="{0D1D9BF3-4F5B-43D3-80A5-039AAC5F6C8E}">
      <dgm:prSet/>
      <dgm:spPr/>
      <dgm:t>
        <a:bodyPr/>
        <a:lstStyle/>
        <a:p>
          <a:endParaRPr lang="ru-RU" sz="1200"/>
        </a:p>
      </dgm:t>
    </dgm:pt>
    <dgm:pt modelId="{2755C0F2-FB8C-4EBD-96FA-42DE967508EF}" type="sibTrans" cxnId="{0D1D9BF3-4F5B-43D3-80A5-039AAC5F6C8E}">
      <dgm:prSet/>
      <dgm:spPr/>
      <dgm:t>
        <a:bodyPr/>
        <a:lstStyle/>
        <a:p>
          <a:endParaRPr lang="ru-RU" sz="1200"/>
        </a:p>
      </dgm:t>
    </dgm:pt>
    <dgm:pt modelId="{27A35182-4C76-4D9C-B616-EC9945277AEC}">
      <dgm:prSet phldrT="[Текст]" custT="1"/>
      <dgm:spPr/>
      <dgm:t>
        <a:bodyPr/>
        <a:lstStyle/>
        <a:p>
          <a:r>
            <a:rPr lang="ru-RU" sz="1200"/>
            <a:t>Психологи-ческий </a:t>
          </a:r>
          <a:r>
            <a:rPr lang="ru-RU" sz="1200" dirty="0"/>
            <a:t>комфорт</a:t>
          </a:r>
        </a:p>
      </dgm:t>
    </dgm:pt>
    <dgm:pt modelId="{797A6F76-6EA2-4DCA-AD53-9E1142D33600}" type="parTrans" cxnId="{DA39DFD4-A7CC-466A-B89A-23CB5B75D980}">
      <dgm:prSet/>
      <dgm:spPr/>
      <dgm:t>
        <a:bodyPr/>
        <a:lstStyle/>
        <a:p>
          <a:endParaRPr lang="ru-RU" sz="1200"/>
        </a:p>
      </dgm:t>
    </dgm:pt>
    <dgm:pt modelId="{1A2989FA-8818-49B2-9810-9DF0E211378E}" type="sibTrans" cxnId="{DA39DFD4-A7CC-466A-B89A-23CB5B75D980}">
      <dgm:prSet/>
      <dgm:spPr/>
      <dgm:t>
        <a:bodyPr/>
        <a:lstStyle/>
        <a:p>
          <a:endParaRPr lang="ru-RU" sz="1200"/>
        </a:p>
      </dgm:t>
    </dgm:pt>
    <dgm:pt modelId="{81C61A71-A0EE-4C62-9C2C-DCF25448E6E8}">
      <dgm:prSet phldrT="[Текст]" custT="1"/>
      <dgm:spPr/>
      <dgm:t>
        <a:bodyPr/>
        <a:lstStyle/>
        <a:p>
          <a:r>
            <a:rPr lang="ru-RU" sz="1200" dirty="0"/>
            <a:t>Движение, спорт</a:t>
          </a:r>
        </a:p>
      </dgm:t>
    </dgm:pt>
    <dgm:pt modelId="{51C3988C-1DB1-4839-955C-032CBA4FEAD0}" type="sibTrans" cxnId="{1391EE05-6D8A-4F04-B55B-5E7D4BC5F91A}">
      <dgm:prSet/>
      <dgm:spPr/>
      <dgm:t>
        <a:bodyPr/>
        <a:lstStyle/>
        <a:p>
          <a:endParaRPr lang="ru-RU" sz="1200"/>
        </a:p>
      </dgm:t>
    </dgm:pt>
    <dgm:pt modelId="{5037E7A3-8FA8-4667-8CB7-6AE983292341}" type="parTrans" cxnId="{1391EE05-6D8A-4F04-B55B-5E7D4BC5F91A}">
      <dgm:prSet/>
      <dgm:spPr/>
      <dgm:t>
        <a:bodyPr/>
        <a:lstStyle/>
        <a:p>
          <a:endParaRPr lang="ru-RU" sz="1200"/>
        </a:p>
      </dgm:t>
    </dgm:pt>
    <dgm:pt modelId="{46329555-D555-49C7-A3CF-C042C8359B1D}">
      <dgm:prSet phldrT="[Текст]" custT="1"/>
      <dgm:spPr/>
      <dgm:t>
        <a:bodyPr/>
        <a:lstStyle/>
        <a:p>
          <a:r>
            <a:rPr lang="ru-RU" sz="1200" dirty="0"/>
            <a:t>Свобода от вредных привычек!</a:t>
          </a:r>
        </a:p>
      </dgm:t>
    </dgm:pt>
    <dgm:pt modelId="{834E6F04-D05B-4DE3-8988-19E62B23148F}" type="parTrans" cxnId="{D33D9A61-DA19-4DD8-AEAB-4529DB12D814}">
      <dgm:prSet/>
      <dgm:spPr/>
      <dgm:t>
        <a:bodyPr/>
        <a:lstStyle/>
        <a:p>
          <a:endParaRPr lang="ru-RU"/>
        </a:p>
      </dgm:t>
    </dgm:pt>
    <dgm:pt modelId="{5DCEB514-4606-4572-98D8-BC76D9442043}" type="sibTrans" cxnId="{D33D9A61-DA19-4DD8-AEAB-4529DB12D814}">
      <dgm:prSet/>
      <dgm:spPr/>
      <dgm:t>
        <a:bodyPr/>
        <a:lstStyle/>
        <a:p>
          <a:endParaRPr lang="ru-RU"/>
        </a:p>
      </dgm:t>
    </dgm:pt>
    <dgm:pt modelId="{40E1CE2D-1506-431A-9940-2164F5F500FF}" type="pres">
      <dgm:prSet presAssocID="{D84DC136-20DE-49CD-BD2D-EBFD45C3F272}" presName="composite" presStyleCnt="0">
        <dgm:presLayoutVars>
          <dgm:chMax val="1"/>
          <dgm:dir/>
          <dgm:resizeHandles val="exact"/>
        </dgm:presLayoutVars>
      </dgm:prSet>
      <dgm:spPr/>
    </dgm:pt>
    <dgm:pt modelId="{83F65A58-6E24-4C0B-ADC8-B4A477DEC801}" type="pres">
      <dgm:prSet presAssocID="{D84DC136-20DE-49CD-BD2D-EBFD45C3F272}" presName="radial" presStyleCnt="0">
        <dgm:presLayoutVars>
          <dgm:animLvl val="ctr"/>
        </dgm:presLayoutVars>
      </dgm:prSet>
      <dgm:spPr/>
    </dgm:pt>
    <dgm:pt modelId="{47500D27-37B3-4AB8-9DFE-ECFE21B4F13F}" type="pres">
      <dgm:prSet presAssocID="{D162B985-65FA-4A96-97E9-F1D28051F74D}" presName="centerShape" presStyleLbl="vennNode1" presStyleIdx="0" presStyleCnt="7" custScaleX="129053" custScaleY="127435"/>
      <dgm:spPr/>
    </dgm:pt>
    <dgm:pt modelId="{2CF3543B-3073-4C7E-9200-715340DFD0E7}" type="pres">
      <dgm:prSet presAssocID="{81C61A71-A0EE-4C62-9C2C-DCF25448E6E8}" presName="node" presStyleLbl="vennNode1" presStyleIdx="1" presStyleCnt="7">
        <dgm:presLayoutVars>
          <dgm:bulletEnabled val="1"/>
        </dgm:presLayoutVars>
      </dgm:prSet>
      <dgm:spPr/>
    </dgm:pt>
    <dgm:pt modelId="{546D0AD8-EC1A-4D0F-AF92-D9AB4F5CEE1E}" type="pres">
      <dgm:prSet presAssocID="{2F2B62B3-61A1-499A-95E5-737482BB781F}" presName="node" presStyleLbl="vennNode1" presStyleIdx="2" presStyleCnt="7">
        <dgm:presLayoutVars>
          <dgm:bulletEnabled val="1"/>
        </dgm:presLayoutVars>
      </dgm:prSet>
      <dgm:spPr/>
    </dgm:pt>
    <dgm:pt modelId="{EB1107E4-AE7B-407E-8810-B3568C84EAB0}" type="pres">
      <dgm:prSet presAssocID="{95FEE9F3-D299-4464-9FB0-76D168279F56}" presName="node" presStyleLbl="vennNode1" presStyleIdx="3" presStyleCnt="7" custScaleX="106692" custScaleY="106894">
        <dgm:presLayoutVars>
          <dgm:bulletEnabled val="1"/>
        </dgm:presLayoutVars>
      </dgm:prSet>
      <dgm:spPr/>
    </dgm:pt>
    <dgm:pt modelId="{D031B514-7116-4306-9B9D-0ED1EEDC22E5}" type="pres">
      <dgm:prSet presAssocID="{27A35182-4C76-4D9C-B616-EC9945277AEC}" presName="node" presStyleLbl="vennNode1" presStyleIdx="4" presStyleCnt="7">
        <dgm:presLayoutVars>
          <dgm:bulletEnabled val="1"/>
        </dgm:presLayoutVars>
      </dgm:prSet>
      <dgm:spPr/>
    </dgm:pt>
    <dgm:pt modelId="{A41E2FC2-BDFB-4F3B-9617-C930EF76E1D9}" type="pres">
      <dgm:prSet presAssocID="{DD480CFC-5718-45AE-9DA2-161DDE0573F8}" presName="node" presStyleLbl="vennNode1" presStyleIdx="5" presStyleCnt="7">
        <dgm:presLayoutVars>
          <dgm:bulletEnabled val="1"/>
        </dgm:presLayoutVars>
      </dgm:prSet>
      <dgm:spPr/>
    </dgm:pt>
    <dgm:pt modelId="{A275FED0-7B20-44D0-98E0-AD91C2A9E92E}" type="pres">
      <dgm:prSet presAssocID="{46329555-D555-49C7-A3CF-C042C8359B1D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1391EE05-6D8A-4F04-B55B-5E7D4BC5F91A}" srcId="{D162B985-65FA-4A96-97E9-F1D28051F74D}" destId="{81C61A71-A0EE-4C62-9C2C-DCF25448E6E8}" srcOrd="0" destOrd="0" parTransId="{5037E7A3-8FA8-4667-8CB7-6AE983292341}" sibTransId="{51C3988C-1DB1-4839-955C-032CBA4FEAD0}"/>
    <dgm:cxn modelId="{986B2B37-7953-4D16-A22F-A9462E6C82D5}" type="presOf" srcId="{D84DC136-20DE-49CD-BD2D-EBFD45C3F272}" destId="{40E1CE2D-1506-431A-9940-2164F5F500FF}" srcOrd="0" destOrd="0" presId="urn:microsoft.com/office/officeart/2005/8/layout/radial3"/>
    <dgm:cxn modelId="{4BF9E237-EEF3-4C53-9B29-E2189783C91C}" type="presOf" srcId="{D162B985-65FA-4A96-97E9-F1D28051F74D}" destId="{47500D27-37B3-4AB8-9DFE-ECFE21B4F13F}" srcOrd="0" destOrd="0" presId="urn:microsoft.com/office/officeart/2005/8/layout/radial3"/>
    <dgm:cxn modelId="{22AD405F-60AF-4AB9-BD6B-C2BD7FDB5BDA}" type="presOf" srcId="{46329555-D555-49C7-A3CF-C042C8359B1D}" destId="{A275FED0-7B20-44D0-98E0-AD91C2A9E92E}" srcOrd="0" destOrd="0" presId="urn:microsoft.com/office/officeart/2005/8/layout/radial3"/>
    <dgm:cxn modelId="{D33D9A61-DA19-4DD8-AEAB-4529DB12D814}" srcId="{D162B985-65FA-4A96-97E9-F1D28051F74D}" destId="{46329555-D555-49C7-A3CF-C042C8359B1D}" srcOrd="5" destOrd="0" parTransId="{834E6F04-D05B-4DE3-8988-19E62B23148F}" sibTransId="{5DCEB514-4606-4572-98D8-BC76D9442043}"/>
    <dgm:cxn modelId="{78467B6C-124E-4900-908D-BAF168852ED4}" srcId="{D162B985-65FA-4A96-97E9-F1D28051F74D}" destId="{DD480CFC-5718-45AE-9DA2-161DDE0573F8}" srcOrd="4" destOrd="0" parTransId="{D1928E32-A2C9-4C4F-877E-FB284C75756A}" sibTransId="{FA5F77EC-06BF-444D-B60E-8C0D6910EBBB}"/>
    <dgm:cxn modelId="{318F204E-270C-4DAA-81D2-FF6E5AF78E19}" type="presOf" srcId="{81C61A71-A0EE-4C62-9C2C-DCF25448E6E8}" destId="{2CF3543B-3073-4C7E-9200-715340DFD0E7}" srcOrd="0" destOrd="0" presId="urn:microsoft.com/office/officeart/2005/8/layout/radial3"/>
    <dgm:cxn modelId="{4E91396F-E973-4CB1-9F1E-F40C10399B66}" type="presOf" srcId="{DD480CFC-5718-45AE-9DA2-161DDE0573F8}" destId="{A41E2FC2-BDFB-4F3B-9617-C930EF76E1D9}" srcOrd="0" destOrd="0" presId="urn:microsoft.com/office/officeart/2005/8/layout/radial3"/>
    <dgm:cxn modelId="{74347995-04EA-4030-9248-3AA0BA3DEF7D}" srcId="{D162B985-65FA-4A96-97E9-F1D28051F74D}" destId="{2F2B62B3-61A1-499A-95E5-737482BB781F}" srcOrd="1" destOrd="0" parTransId="{46EAA2E6-A5DF-4254-BFFB-F64456E570D5}" sibTransId="{F4376287-50FA-40C9-BA11-33394B22B702}"/>
    <dgm:cxn modelId="{04E579A8-2723-4AE5-A8FA-F618336E8F2A}" type="presOf" srcId="{95FEE9F3-D299-4464-9FB0-76D168279F56}" destId="{EB1107E4-AE7B-407E-8810-B3568C84EAB0}" srcOrd="0" destOrd="0" presId="urn:microsoft.com/office/officeart/2005/8/layout/radial3"/>
    <dgm:cxn modelId="{6E3C1EAF-30F9-41BC-BEB6-7A8D2FB6E788}" type="presOf" srcId="{2F2B62B3-61A1-499A-95E5-737482BB781F}" destId="{546D0AD8-EC1A-4D0F-AF92-D9AB4F5CEE1E}" srcOrd="0" destOrd="0" presId="urn:microsoft.com/office/officeart/2005/8/layout/radial3"/>
    <dgm:cxn modelId="{FE0868B7-0A43-4ECD-801E-99D251BC2F86}" srcId="{D84DC136-20DE-49CD-BD2D-EBFD45C3F272}" destId="{D162B985-65FA-4A96-97E9-F1D28051F74D}" srcOrd="0" destOrd="0" parTransId="{32B2CDDF-4D9F-440F-B762-EA9B90D17D5C}" sibTransId="{12EB72AC-6F21-490A-8656-1479F945DF88}"/>
    <dgm:cxn modelId="{DA39DFD4-A7CC-466A-B89A-23CB5B75D980}" srcId="{D162B985-65FA-4A96-97E9-F1D28051F74D}" destId="{27A35182-4C76-4D9C-B616-EC9945277AEC}" srcOrd="3" destOrd="0" parTransId="{797A6F76-6EA2-4DCA-AD53-9E1142D33600}" sibTransId="{1A2989FA-8818-49B2-9810-9DF0E211378E}"/>
    <dgm:cxn modelId="{F82267D9-05F5-4565-B78F-DB5157865A22}" type="presOf" srcId="{27A35182-4C76-4D9C-B616-EC9945277AEC}" destId="{D031B514-7116-4306-9B9D-0ED1EEDC22E5}" srcOrd="0" destOrd="0" presId="urn:microsoft.com/office/officeart/2005/8/layout/radial3"/>
    <dgm:cxn modelId="{0D1D9BF3-4F5B-43D3-80A5-039AAC5F6C8E}" srcId="{D162B985-65FA-4A96-97E9-F1D28051F74D}" destId="{95FEE9F3-D299-4464-9FB0-76D168279F56}" srcOrd="2" destOrd="0" parTransId="{5DD5F514-E09B-4467-9B16-54503E184E94}" sibTransId="{2755C0F2-FB8C-4EBD-96FA-42DE967508EF}"/>
    <dgm:cxn modelId="{8F5FDB88-4952-488D-AB56-5A2A65CB6F18}" type="presParOf" srcId="{40E1CE2D-1506-431A-9940-2164F5F500FF}" destId="{83F65A58-6E24-4C0B-ADC8-B4A477DEC801}" srcOrd="0" destOrd="0" presId="urn:microsoft.com/office/officeart/2005/8/layout/radial3"/>
    <dgm:cxn modelId="{1D0383C8-CE7A-4131-A2E9-120D26B0B788}" type="presParOf" srcId="{83F65A58-6E24-4C0B-ADC8-B4A477DEC801}" destId="{47500D27-37B3-4AB8-9DFE-ECFE21B4F13F}" srcOrd="0" destOrd="0" presId="urn:microsoft.com/office/officeart/2005/8/layout/radial3"/>
    <dgm:cxn modelId="{0B73349F-9BAD-4DF6-ACDF-21B1C5A5BD3D}" type="presParOf" srcId="{83F65A58-6E24-4C0B-ADC8-B4A477DEC801}" destId="{2CF3543B-3073-4C7E-9200-715340DFD0E7}" srcOrd="1" destOrd="0" presId="urn:microsoft.com/office/officeart/2005/8/layout/radial3"/>
    <dgm:cxn modelId="{62C84711-A57A-4E97-94FB-66B907B5FA73}" type="presParOf" srcId="{83F65A58-6E24-4C0B-ADC8-B4A477DEC801}" destId="{546D0AD8-EC1A-4D0F-AF92-D9AB4F5CEE1E}" srcOrd="2" destOrd="0" presId="urn:microsoft.com/office/officeart/2005/8/layout/radial3"/>
    <dgm:cxn modelId="{0167BF12-DF1D-4C27-9DC9-055AE7738D4C}" type="presParOf" srcId="{83F65A58-6E24-4C0B-ADC8-B4A477DEC801}" destId="{EB1107E4-AE7B-407E-8810-B3568C84EAB0}" srcOrd="3" destOrd="0" presId="urn:microsoft.com/office/officeart/2005/8/layout/radial3"/>
    <dgm:cxn modelId="{566B8C2F-1BC3-4F71-A825-DF1E064E72C0}" type="presParOf" srcId="{83F65A58-6E24-4C0B-ADC8-B4A477DEC801}" destId="{D031B514-7116-4306-9B9D-0ED1EEDC22E5}" srcOrd="4" destOrd="0" presId="urn:microsoft.com/office/officeart/2005/8/layout/radial3"/>
    <dgm:cxn modelId="{106F4882-C6CA-4D41-8A46-0173C8B8A110}" type="presParOf" srcId="{83F65A58-6E24-4C0B-ADC8-B4A477DEC801}" destId="{A41E2FC2-BDFB-4F3B-9617-C930EF76E1D9}" srcOrd="5" destOrd="0" presId="urn:microsoft.com/office/officeart/2005/8/layout/radial3"/>
    <dgm:cxn modelId="{49C78F25-D8BA-467E-A1D2-C8EC646ABD90}" type="presParOf" srcId="{83F65A58-6E24-4C0B-ADC8-B4A477DEC801}" destId="{A275FED0-7B20-44D0-98E0-AD91C2A9E92E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683299D-ABAB-43FC-94D4-E7FFD23C34D2}" type="doc">
      <dgm:prSet loTypeId="urn:microsoft.com/office/officeart/2005/8/layout/vList4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F41F86-D58B-4E2A-99EB-08ED345D685C}">
      <dgm:prSet phldrT="[Текст]"/>
      <dgm:spPr/>
      <dgm:t>
        <a:bodyPr/>
        <a:lstStyle/>
        <a:p>
          <a:r>
            <a:rPr lang="ru-RU" b="1" dirty="0"/>
            <a:t>Здоровое питание</a:t>
          </a:r>
        </a:p>
      </dgm:t>
    </dgm:pt>
    <dgm:pt modelId="{E712F93B-DD69-4828-9E1A-6D9CA5A87CBB}" type="parTrans" cxnId="{88CB1F97-2BEC-429F-9965-CAFCA3B08695}">
      <dgm:prSet/>
      <dgm:spPr/>
      <dgm:t>
        <a:bodyPr/>
        <a:lstStyle/>
        <a:p>
          <a:endParaRPr lang="ru-RU"/>
        </a:p>
      </dgm:t>
    </dgm:pt>
    <dgm:pt modelId="{2630DC6E-2CA8-4689-88B9-B541492E931A}" type="sibTrans" cxnId="{88CB1F97-2BEC-429F-9965-CAFCA3B08695}">
      <dgm:prSet/>
      <dgm:spPr/>
      <dgm:t>
        <a:bodyPr/>
        <a:lstStyle/>
        <a:p>
          <a:endParaRPr lang="ru-RU"/>
        </a:p>
      </dgm:t>
    </dgm:pt>
    <dgm:pt modelId="{8B1AF8FD-A3D2-40E0-8F96-BD78CAB7EFF9}">
      <dgm:prSet phldrT="[Текст]"/>
      <dgm:spPr/>
      <dgm:t>
        <a:bodyPr/>
        <a:lstStyle/>
        <a:p>
          <a:r>
            <a:rPr lang="ru-RU" b="1" dirty="0"/>
            <a:t>Потребление соли</a:t>
          </a:r>
        </a:p>
      </dgm:t>
    </dgm:pt>
    <dgm:pt modelId="{6E05D4EB-4646-40BE-8FC6-097CE4CE8A7A}" type="parTrans" cxnId="{690DE83A-2CA6-4A3F-AAF4-061094A9A68B}">
      <dgm:prSet/>
      <dgm:spPr/>
      <dgm:t>
        <a:bodyPr/>
        <a:lstStyle/>
        <a:p>
          <a:endParaRPr lang="ru-RU"/>
        </a:p>
      </dgm:t>
    </dgm:pt>
    <dgm:pt modelId="{23673013-59AA-4B51-9009-E52BDA4F37D6}" type="sibTrans" cxnId="{690DE83A-2CA6-4A3F-AAF4-061094A9A68B}">
      <dgm:prSet/>
      <dgm:spPr/>
      <dgm:t>
        <a:bodyPr/>
        <a:lstStyle/>
        <a:p>
          <a:endParaRPr lang="ru-RU"/>
        </a:p>
      </dgm:t>
    </dgm:pt>
    <dgm:pt modelId="{ACF772B0-33C6-4EDC-B2F2-A3316CF6BE04}">
      <dgm:prSet phldrT="[Текст]"/>
      <dgm:spPr/>
      <dgm:t>
        <a:bodyPr/>
        <a:lstStyle/>
        <a:p>
          <a:r>
            <a:rPr lang="ru-RU" b="1" dirty="0"/>
            <a:t>Физическая нагрузка</a:t>
          </a:r>
        </a:p>
      </dgm:t>
    </dgm:pt>
    <dgm:pt modelId="{540EFC8A-31B0-4043-94E4-7086F8E8DD12}" type="parTrans" cxnId="{5BF68857-D7E9-4458-9EC0-EA546E862BB8}">
      <dgm:prSet/>
      <dgm:spPr/>
      <dgm:t>
        <a:bodyPr/>
        <a:lstStyle/>
        <a:p>
          <a:endParaRPr lang="ru-RU"/>
        </a:p>
      </dgm:t>
    </dgm:pt>
    <dgm:pt modelId="{060F8F46-0594-47E0-9884-C64275B96FD7}" type="sibTrans" cxnId="{5BF68857-D7E9-4458-9EC0-EA546E862BB8}">
      <dgm:prSet/>
      <dgm:spPr/>
      <dgm:t>
        <a:bodyPr/>
        <a:lstStyle/>
        <a:p>
          <a:endParaRPr lang="ru-RU"/>
        </a:p>
      </dgm:t>
    </dgm:pt>
    <dgm:pt modelId="{9B9231E5-6A52-415C-9A3E-E6128A6D65EE}">
      <dgm:prSet phldrT="[Текст]"/>
      <dgm:spPr/>
      <dgm:t>
        <a:bodyPr/>
        <a:lstStyle/>
        <a:p>
          <a:r>
            <a:rPr lang="ru-RU" b="1" dirty="0"/>
            <a:t>не более 5 </a:t>
          </a:r>
          <a:r>
            <a:rPr lang="ru-RU" b="1" dirty="0" err="1"/>
            <a:t>гр</a:t>
          </a:r>
          <a:r>
            <a:rPr lang="ru-RU" b="1" dirty="0"/>
            <a:t> ежедневно (чайная ложка без горки)</a:t>
          </a:r>
        </a:p>
      </dgm:t>
    </dgm:pt>
    <dgm:pt modelId="{A95399FA-C059-4764-A28D-00326163CBF2}" type="parTrans" cxnId="{3AC82D55-3B5E-4577-8573-E16FB009BDD9}">
      <dgm:prSet/>
      <dgm:spPr/>
      <dgm:t>
        <a:bodyPr/>
        <a:lstStyle/>
        <a:p>
          <a:endParaRPr lang="ru-RU"/>
        </a:p>
      </dgm:t>
    </dgm:pt>
    <dgm:pt modelId="{2CA87C57-2708-4544-BEB1-455EE743D02C}" type="sibTrans" cxnId="{3AC82D55-3B5E-4577-8573-E16FB009BDD9}">
      <dgm:prSet/>
      <dgm:spPr/>
      <dgm:t>
        <a:bodyPr/>
        <a:lstStyle/>
        <a:p>
          <a:endParaRPr lang="ru-RU"/>
        </a:p>
      </dgm:t>
    </dgm:pt>
    <dgm:pt modelId="{87212718-1D3F-4334-8BE3-00F140266C88}">
      <dgm:prSet phldrT="[Текст]"/>
      <dgm:spPr/>
      <dgm:t>
        <a:bodyPr/>
        <a:lstStyle/>
        <a:p>
          <a:r>
            <a:rPr lang="ru-RU" b="1" dirty="0"/>
            <a:t>Умеренная (150 мин. в неделю)</a:t>
          </a:r>
        </a:p>
      </dgm:t>
    </dgm:pt>
    <dgm:pt modelId="{8E4DBC98-1AC1-4367-B769-6EB2BB042BE4}" type="parTrans" cxnId="{3B758AAB-C473-4FBA-B2EA-53309BF72206}">
      <dgm:prSet/>
      <dgm:spPr/>
      <dgm:t>
        <a:bodyPr/>
        <a:lstStyle/>
        <a:p>
          <a:endParaRPr lang="ru-RU"/>
        </a:p>
      </dgm:t>
    </dgm:pt>
    <dgm:pt modelId="{C69C1D90-F807-489F-8382-5C4DE939A702}" type="sibTrans" cxnId="{3B758AAB-C473-4FBA-B2EA-53309BF72206}">
      <dgm:prSet/>
      <dgm:spPr/>
      <dgm:t>
        <a:bodyPr/>
        <a:lstStyle/>
        <a:p>
          <a:endParaRPr lang="ru-RU"/>
        </a:p>
      </dgm:t>
    </dgm:pt>
    <dgm:pt modelId="{5B1E0098-C13B-4921-91FC-BD39B7F523B1}">
      <dgm:prSet phldrT="[Текст]"/>
      <dgm:spPr/>
      <dgm:t>
        <a:bodyPr/>
        <a:lstStyle/>
        <a:p>
          <a:r>
            <a:rPr lang="ru-RU" b="1" dirty="0"/>
            <a:t>или высокая (75 мин. в неделю)</a:t>
          </a:r>
        </a:p>
      </dgm:t>
    </dgm:pt>
    <dgm:pt modelId="{9BFD39E9-B74F-4B6F-B2E4-1F0B73679152}" type="parTrans" cxnId="{D204128B-800C-4ED8-99ED-BDEE50931C6B}">
      <dgm:prSet/>
      <dgm:spPr/>
      <dgm:t>
        <a:bodyPr/>
        <a:lstStyle/>
        <a:p>
          <a:endParaRPr lang="ru-RU"/>
        </a:p>
      </dgm:t>
    </dgm:pt>
    <dgm:pt modelId="{FEC0E326-AA74-42A0-9B3C-1559CDB1E26C}" type="sibTrans" cxnId="{D204128B-800C-4ED8-99ED-BDEE50931C6B}">
      <dgm:prSet/>
      <dgm:spPr/>
      <dgm:t>
        <a:bodyPr/>
        <a:lstStyle/>
        <a:p>
          <a:endParaRPr lang="ru-RU"/>
        </a:p>
      </dgm:t>
    </dgm:pt>
    <dgm:pt modelId="{6FD98A34-802A-417D-B343-C9B454989404}">
      <dgm:prSet phldrT="[Текст]"/>
      <dgm:spPr/>
      <dgm:t>
        <a:bodyPr/>
        <a:lstStyle/>
        <a:p>
          <a:r>
            <a:rPr lang="ru-RU" b="1" dirty="0"/>
            <a:t>Отсутствие курения</a:t>
          </a:r>
        </a:p>
      </dgm:t>
    </dgm:pt>
    <dgm:pt modelId="{C5EC762C-C3D0-484F-A0B8-CE1FC27807F0}" type="parTrans" cxnId="{69F79032-6FD8-4E17-B506-7B82915C7325}">
      <dgm:prSet/>
      <dgm:spPr/>
      <dgm:t>
        <a:bodyPr/>
        <a:lstStyle/>
        <a:p>
          <a:endParaRPr lang="ru-RU"/>
        </a:p>
      </dgm:t>
    </dgm:pt>
    <dgm:pt modelId="{C145C7DC-9E52-4AC9-977A-1D3F2C548166}" type="sibTrans" cxnId="{69F79032-6FD8-4E17-B506-7B82915C7325}">
      <dgm:prSet/>
      <dgm:spPr/>
      <dgm:t>
        <a:bodyPr/>
        <a:lstStyle/>
        <a:p>
          <a:endParaRPr lang="ru-RU"/>
        </a:p>
      </dgm:t>
    </dgm:pt>
    <dgm:pt modelId="{C424BB24-914A-48F1-9040-BEF341348F1F}">
      <dgm:prSet phldrT="[Текст]"/>
      <dgm:spPr/>
      <dgm:t>
        <a:bodyPr/>
        <a:lstStyle/>
        <a:p>
          <a:r>
            <a:rPr lang="ru-RU" b="1" dirty="0"/>
            <a:t>Отсутствие пагубного употребления алкоголя</a:t>
          </a:r>
        </a:p>
      </dgm:t>
    </dgm:pt>
    <dgm:pt modelId="{82D3C1F1-6543-4FBA-83D3-3821CF96FDE0}" type="parTrans" cxnId="{4EC49E7F-13BB-4B89-931D-6A05769729CD}">
      <dgm:prSet/>
      <dgm:spPr/>
      <dgm:t>
        <a:bodyPr/>
        <a:lstStyle/>
        <a:p>
          <a:endParaRPr lang="ru-RU"/>
        </a:p>
      </dgm:t>
    </dgm:pt>
    <dgm:pt modelId="{F0EE004D-934E-4CC2-8464-64E1BB954498}" type="sibTrans" cxnId="{4EC49E7F-13BB-4B89-931D-6A05769729CD}">
      <dgm:prSet/>
      <dgm:spPr/>
      <dgm:t>
        <a:bodyPr/>
        <a:lstStyle/>
        <a:p>
          <a:endParaRPr lang="ru-RU"/>
        </a:p>
      </dgm:t>
    </dgm:pt>
    <dgm:pt modelId="{073F4EE0-FDBD-4B0B-BF12-77B746AC7EEB}">
      <dgm:prSet phldrT="[Текст]"/>
      <dgm:spPr/>
      <dgm:t>
        <a:bodyPr/>
        <a:lstStyle/>
        <a:p>
          <a:r>
            <a:rPr lang="ru-RU" b="1" dirty="0"/>
            <a:t>Потребление овощей и фруктов 5 порций (400 </a:t>
          </a:r>
          <a:r>
            <a:rPr lang="ru-RU" b="1" dirty="0" err="1"/>
            <a:t>гр</a:t>
          </a:r>
          <a:r>
            <a:rPr lang="ru-RU" b="1" dirty="0"/>
            <a:t>) ежедневно</a:t>
          </a:r>
        </a:p>
      </dgm:t>
    </dgm:pt>
    <dgm:pt modelId="{9514F653-CFB3-4206-9B4D-A41396BB8983}" type="parTrans" cxnId="{4DED7F2E-9495-4FB4-AD01-CB811BC82611}">
      <dgm:prSet/>
      <dgm:spPr/>
      <dgm:t>
        <a:bodyPr/>
        <a:lstStyle/>
        <a:p>
          <a:endParaRPr lang="ru-RU"/>
        </a:p>
      </dgm:t>
    </dgm:pt>
    <dgm:pt modelId="{C6D19E9A-4B3E-46AB-BA96-FC2E696A3798}" type="sibTrans" cxnId="{4DED7F2E-9495-4FB4-AD01-CB811BC82611}">
      <dgm:prSet/>
      <dgm:spPr/>
      <dgm:t>
        <a:bodyPr/>
        <a:lstStyle/>
        <a:p>
          <a:endParaRPr lang="ru-RU"/>
        </a:p>
      </dgm:t>
    </dgm:pt>
    <dgm:pt modelId="{B9FBEC31-496B-4ECE-82AD-E961407266FF}" type="pres">
      <dgm:prSet presAssocID="{D683299D-ABAB-43FC-94D4-E7FFD23C34D2}" presName="linear" presStyleCnt="0">
        <dgm:presLayoutVars>
          <dgm:dir/>
          <dgm:resizeHandles val="exact"/>
        </dgm:presLayoutVars>
      </dgm:prSet>
      <dgm:spPr/>
    </dgm:pt>
    <dgm:pt modelId="{93097D8D-3992-433C-9967-520293EFB52F}" type="pres">
      <dgm:prSet presAssocID="{B1F41F86-D58B-4E2A-99EB-08ED345D685C}" presName="comp" presStyleCnt="0"/>
      <dgm:spPr/>
    </dgm:pt>
    <dgm:pt modelId="{31213452-328C-4BA6-B344-8D6E2BF23204}" type="pres">
      <dgm:prSet presAssocID="{B1F41F86-D58B-4E2A-99EB-08ED345D685C}" presName="box" presStyleLbl="node1" presStyleIdx="0" presStyleCnt="5"/>
      <dgm:spPr/>
    </dgm:pt>
    <dgm:pt modelId="{7E29D4B4-632C-412F-B718-9CACFB77E4EC}" type="pres">
      <dgm:prSet presAssocID="{B1F41F86-D58B-4E2A-99EB-08ED345D685C}" presName="img" presStyleLbl="fgImgPlace1" presStyleIdx="0" presStyleCnt="5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99D5481-3B38-4894-99E5-CAB403D87810}" type="pres">
      <dgm:prSet presAssocID="{B1F41F86-D58B-4E2A-99EB-08ED345D685C}" presName="text" presStyleLbl="node1" presStyleIdx="0" presStyleCnt="5">
        <dgm:presLayoutVars>
          <dgm:bulletEnabled val="1"/>
        </dgm:presLayoutVars>
      </dgm:prSet>
      <dgm:spPr/>
    </dgm:pt>
    <dgm:pt modelId="{8B03D8AD-3875-43A8-A69A-30D3B1150CCD}" type="pres">
      <dgm:prSet presAssocID="{2630DC6E-2CA8-4689-88B9-B541492E931A}" presName="spacer" presStyleCnt="0"/>
      <dgm:spPr/>
    </dgm:pt>
    <dgm:pt modelId="{B5BD16CB-B750-41DE-B4B2-2660D94E389B}" type="pres">
      <dgm:prSet presAssocID="{8B1AF8FD-A3D2-40E0-8F96-BD78CAB7EFF9}" presName="comp" presStyleCnt="0"/>
      <dgm:spPr/>
    </dgm:pt>
    <dgm:pt modelId="{12FE3C96-B40E-47D2-B7A3-BF1EBC813D2D}" type="pres">
      <dgm:prSet presAssocID="{8B1AF8FD-A3D2-40E0-8F96-BD78CAB7EFF9}" presName="box" presStyleLbl="node1" presStyleIdx="1" presStyleCnt="5"/>
      <dgm:spPr/>
    </dgm:pt>
    <dgm:pt modelId="{D228FB9C-72AD-44BD-98B1-D95CD10E9A0F}" type="pres">
      <dgm:prSet presAssocID="{8B1AF8FD-A3D2-40E0-8F96-BD78CAB7EFF9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132695C-A51F-4035-8332-E548A79710FC}" type="pres">
      <dgm:prSet presAssocID="{8B1AF8FD-A3D2-40E0-8F96-BD78CAB7EFF9}" presName="text" presStyleLbl="node1" presStyleIdx="1" presStyleCnt="5">
        <dgm:presLayoutVars>
          <dgm:bulletEnabled val="1"/>
        </dgm:presLayoutVars>
      </dgm:prSet>
      <dgm:spPr/>
    </dgm:pt>
    <dgm:pt modelId="{9D158017-F385-4658-8CC9-ED0E9E6E3725}" type="pres">
      <dgm:prSet presAssocID="{23673013-59AA-4B51-9009-E52BDA4F37D6}" presName="spacer" presStyleCnt="0"/>
      <dgm:spPr/>
    </dgm:pt>
    <dgm:pt modelId="{045F6283-F7D6-412C-8915-864E4E6DD9F6}" type="pres">
      <dgm:prSet presAssocID="{ACF772B0-33C6-4EDC-B2F2-A3316CF6BE04}" presName="comp" presStyleCnt="0"/>
      <dgm:spPr/>
    </dgm:pt>
    <dgm:pt modelId="{32EEE4C8-764B-4D8C-8979-1FB1F498CF6F}" type="pres">
      <dgm:prSet presAssocID="{ACF772B0-33C6-4EDC-B2F2-A3316CF6BE04}" presName="box" presStyleLbl="node1" presStyleIdx="2" presStyleCnt="5"/>
      <dgm:spPr/>
    </dgm:pt>
    <dgm:pt modelId="{21E7A4F6-397D-42B3-AFC0-1E67C04EBC39}" type="pres">
      <dgm:prSet presAssocID="{ACF772B0-33C6-4EDC-B2F2-A3316CF6BE04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6A239C9-4332-4CBA-B146-223F401943B9}" type="pres">
      <dgm:prSet presAssocID="{ACF772B0-33C6-4EDC-B2F2-A3316CF6BE04}" presName="text" presStyleLbl="node1" presStyleIdx="2" presStyleCnt="5">
        <dgm:presLayoutVars>
          <dgm:bulletEnabled val="1"/>
        </dgm:presLayoutVars>
      </dgm:prSet>
      <dgm:spPr/>
    </dgm:pt>
    <dgm:pt modelId="{E21740A2-A687-49BE-811B-81CD2C114FC6}" type="pres">
      <dgm:prSet presAssocID="{060F8F46-0594-47E0-9884-C64275B96FD7}" presName="spacer" presStyleCnt="0"/>
      <dgm:spPr/>
    </dgm:pt>
    <dgm:pt modelId="{582342A3-AE97-42A9-8024-C1B2C485434A}" type="pres">
      <dgm:prSet presAssocID="{6FD98A34-802A-417D-B343-C9B454989404}" presName="comp" presStyleCnt="0"/>
      <dgm:spPr/>
    </dgm:pt>
    <dgm:pt modelId="{DE67DB93-A0B9-418B-A3AB-71AED0CEDA86}" type="pres">
      <dgm:prSet presAssocID="{6FD98A34-802A-417D-B343-C9B454989404}" presName="box" presStyleLbl="node1" presStyleIdx="3" presStyleCnt="5"/>
      <dgm:spPr/>
    </dgm:pt>
    <dgm:pt modelId="{46451615-00D2-4DDC-8960-19A2A2EB4394}" type="pres">
      <dgm:prSet presAssocID="{6FD98A34-802A-417D-B343-C9B454989404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1958B78-CF0C-4892-9D24-ED175A0D5A7F}" type="pres">
      <dgm:prSet presAssocID="{6FD98A34-802A-417D-B343-C9B454989404}" presName="text" presStyleLbl="node1" presStyleIdx="3" presStyleCnt="5">
        <dgm:presLayoutVars>
          <dgm:bulletEnabled val="1"/>
        </dgm:presLayoutVars>
      </dgm:prSet>
      <dgm:spPr/>
    </dgm:pt>
    <dgm:pt modelId="{DB9D7506-F6F5-4BA4-B1BC-CEF03E596A58}" type="pres">
      <dgm:prSet presAssocID="{C145C7DC-9E52-4AC9-977A-1D3F2C548166}" presName="spacer" presStyleCnt="0"/>
      <dgm:spPr/>
    </dgm:pt>
    <dgm:pt modelId="{27AA60D6-1B2C-4E05-AF43-D6D232D0DBA6}" type="pres">
      <dgm:prSet presAssocID="{C424BB24-914A-48F1-9040-BEF341348F1F}" presName="comp" presStyleCnt="0"/>
      <dgm:spPr/>
    </dgm:pt>
    <dgm:pt modelId="{A279822B-C156-4EA2-A486-02E1D56235CC}" type="pres">
      <dgm:prSet presAssocID="{C424BB24-914A-48F1-9040-BEF341348F1F}" presName="box" presStyleLbl="node1" presStyleIdx="4" presStyleCnt="5"/>
      <dgm:spPr/>
    </dgm:pt>
    <dgm:pt modelId="{0E299DF5-5A85-4D52-A0BA-55E9FAEFB498}" type="pres">
      <dgm:prSet presAssocID="{C424BB24-914A-48F1-9040-BEF341348F1F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BA8F14C3-509F-45C7-8E8C-5766FD0F15A3}" type="pres">
      <dgm:prSet presAssocID="{C424BB24-914A-48F1-9040-BEF341348F1F}" presName="text" presStyleLbl="node1" presStyleIdx="4" presStyleCnt="5">
        <dgm:presLayoutVars>
          <dgm:bulletEnabled val="1"/>
        </dgm:presLayoutVars>
      </dgm:prSet>
      <dgm:spPr/>
    </dgm:pt>
  </dgm:ptLst>
  <dgm:cxnLst>
    <dgm:cxn modelId="{E66E0D04-C18D-4EB3-A212-2131975782AB}" type="presOf" srcId="{6FD98A34-802A-417D-B343-C9B454989404}" destId="{51958B78-CF0C-4892-9D24-ED175A0D5A7F}" srcOrd="1" destOrd="0" presId="urn:microsoft.com/office/officeart/2005/8/layout/vList4"/>
    <dgm:cxn modelId="{40200405-4529-469B-B9AD-427F08491CA8}" type="presOf" srcId="{B1F41F86-D58B-4E2A-99EB-08ED345D685C}" destId="{E99D5481-3B38-4894-99E5-CAB403D87810}" srcOrd="1" destOrd="0" presId="urn:microsoft.com/office/officeart/2005/8/layout/vList4"/>
    <dgm:cxn modelId="{A4583B05-C2A6-4820-A7BF-DB5A30F158B6}" type="presOf" srcId="{5B1E0098-C13B-4921-91FC-BD39B7F523B1}" destId="{A6A239C9-4332-4CBA-B146-223F401943B9}" srcOrd="1" destOrd="2" presId="urn:microsoft.com/office/officeart/2005/8/layout/vList4"/>
    <dgm:cxn modelId="{DD856D13-631E-4081-A348-0FC03FFC4EDA}" type="presOf" srcId="{B1F41F86-D58B-4E2A-99EB-08ED345D685C}" destId="{31213452-328C-4BA6-B344-8D6E2BF23204}" srcOrd="0" destOrd="0" presId="urn:microsoft.com/office/officeart/2005/8/layout/vList4"/>
    <dgm:cxn modelId="{6F358513-0F6E-463D-B63B-17AEC222B0A7}" type="presOf" srcId="{C424BB24-914A-48F1-9040-BEF341348F1F}" destId="{A279822B-C156-4EA2-A486-02E1D56235CC}" srcOrd="0" destOrd="0" presId="urn:microsoft.com/office/officeart/2005/8/layout/vList4"/>
    <dgm:cxn modelId="{C9B3E519-5598-4AE5-BE6A-70DC56F6AD9F}" type="presOf" srcId="{ACF772B0-33C6-4EDC-B2F2-A3316CF6BE04}" destId="{32EEE4C8-764B-4D8C-8979-1FB1F498CF6F}" srcOrd="0" destOrd="0" presId="urn:microsoft.com/office/officeart/2005/8/layout/vList4"/>
    <dgm:cxn modelId="{8EE56423-85BB-4652-B924-8C9F34DAE987}" type="presOf" srcId="{6FD98A34-802A-417D-B343-C9B454989404}" destId="{DE67DB93-A0B9-418B-A3AB-71AED0CEDA86}" srcOrd="0" destOrd="0" presId="urn:microsoft.com/office/officeart/2005/8/layout/vList4"/>
    <dgm:cxn modelId="{4DED7F2E-9495-4FB4-AD01-CB811BC82611}" srcId="{B1F41F86-D58B-4E2A-99EB-08ED345D685C}" destId="{073F4EE0-FDBD-4B0B-BF12-77B746AC7EEB}" srcOrd="0" destOrd="0" parTransId="{9514F653-CFB3-4206-9B4D-A41396BB8983}" sibTransId="{C6D19E9A-4B3E-46AB-BA96-FC2E696A3798}"/>
    <dgm:cxn modelId="{69F79032-6FD8-4E17-B506-7B82915C7325}" srcId="{D683299D-ABAB-43FC-94D4-E7FFD23C34D2}" destId="{6FD98A34-802A-417D-B343-C9B454989404}" srcOrd="3" destOrd="0" parTransId="{C5EC762C-C3D0-484F-A0B8-CE1FC27807F0}" sibTransId="{C145C7DC-9E52-4AC9-977A-1D3F2C548166}"/>
    <dgm:cxn modelId="{690DE83A-2CA6-4A3F-AAF4-061094A9A68B}" srcId="{D683299D-ABAB-43FC-94D4-E7FFD23C34D2}" destId="{8B1AF8FD-A3D2-40E0-8F96-BD78CAB7EFF9}" srcOrd="1" destOrd="0" parTransId="{6E05D4EB-4646-40BE-8FC6-097CE4CE8A7A}" sibTransId="{23673013-59AA-4B51-9009-E52BDA4F37D6}"/>
    <dgm:cxn modelId="{C29DE149-9848-418D-8FB7-B4BD250B3680}" type="presOf" srcId="{87212718-1D3F-4334-8BE3-00F140266C88}" destId="{32EEE4C8-764B-4D8C-8979-1FB1F498CF6F}" srcOrd="0" destOrd="1" presId="urn:microsoft.com/office/officeart/2005/8/layout/vList4"/>
    <dgm:cxn modelId="{713D554F-3498-4A77-9702-1DFC743B40B4}" type="presOf" srcId="{C424BB24-914A-48F1-9040-BEF341348F1F}" destId="{BA8F14C3-509F-45C7-8E8C-5766FD0F15A3}" srcOrd="1" destOrd="0" presId="urn:microsoft.com/office/officeart/2005/8/layout/vList4"/>
    <dgm:cxn modelId="{3AC82D55-3B5E-4577-8573-E16FB009BDD9}" srcId="{8B1AF8FD-A3D2-40E0-8F96-BD78CAB7EFF9}" destId="{9B9231E5-6A52-415C-9A3E-E6128A6D65EE}" srcOrd="0" destOrd="0" parTransId="{A95399FA-C059-4764-A28D-00326163CBF2}" sibTransId="{2CA87C57-2708-4544-BEB1-455EE743D02C}"/>
    <dgm:cxn modelId="{678BDE55-A3B5-43FC-9BF4-8D766E10C2C1}" type="presOf" srcId="{ACF772B0-33C6-4EDC-B2F2-A3316CF6BE04}" destId="{A6A239C9-4332-4CBA-B146-223F401943B9}" srcOrd="1" destOrd="0" presId="urn:microsoft.com/office/officeart/2005/8/layout/vList4"/>
    <dgm:cxn modelId="{5BF68857-D7E9-4458-9EC0-EA546E862BB8}" srcId="{D683299D-ABAB-43FC-94D4-E7FFD23C34D2}" destId="{ACF772B0-33C6-4EDC-B2F2-A3316CF6BE04}" srcOrd="2" destOrd="0" parTransId="{540EFC8A-31B0-4043-94E4-7086F8E8DD12}" sibTransId="{060F8F46-0594-47E0-9884-C64275B96FD7}"/>
    <dgm:cxn modelId="{4EC49E7F-13BB-4B89-931D-6A05769729CD}" srcId="{D683299D-ABAB-43FC-94D4-E7FFD23C34D2}" destId="{C424BB24-914A-48F1-9040-BEF341348F1F}" srcOrd="4" destOrd="0" parTransId="{82D3C1F1-6543-4FBA-83D3-3821CF96FDE0}" sibTransId="{F0EE004D-934E-4CC2-8464-64E1BB954498}"/>
    <dgm:cxn modelId="{D204128B-800C-4ED8-99ED-BDEE50931C6B}" srcId="{ACF772B0-33C6-4EDC-B2F2-A3316CF6BE04}" destId="{5B1E0098-C13B-4921-91FC-BD39B7F523B1}" srcOrd="1" destOrd="0" parTransId="{9BFD39E9-B74F-4B6F-B2E4-1F0B73679152}" sibTransId="{FEC0E326-AA74-42A0-9B3C-1559CDB1E26C}"/>
    <dgm:cxn modelId="{C42D5793-1F04-423D-8706-6B30CE749A65}" type="presOf" srcId="{9B9231E5-6A52-415C-9A3E-E6128A6D65EE}" destId="{12FE3C96-B40E-47D2-B7A3-BF1EBC813D2D}" srcOrd="0" destOrd="1" presId="urn:microsoft.com/office/officeart/2005/8/layout/vList4"/>
    <dgm:cxn modelId="{88CB1F97-2BEC-429F-9965-CAFCA3B08695}" srcId="{D683299D-ABAB-43FC-94D4-E7FFD23C34D2}" destId="{B1F41F86-D58B-4E2A-99EB-08ED345D685C}" srcOrd="0" destOrd="0" parTransId="{E712F93B-DD69-4828-9E1A-6D9CA5A87CBB}" sibTransId="{2630DC6E-2CA8-4689-88B9-B541492E931A}"/>
    <dgm:cxn modelId="{C677199A-0401-4423-876F-390740B84A96}" type="presOf" srcId="{87212718-1D3F-4334-8BE3-00F140266C88}" destId="{A6A239C9-4332-4CBA-B146-223F401943B9}" srcOrd="1" destOrd="1" presId="urn:microsoft.com/office/officeart/2005/8/layout/vList4"/>
    <dgm:cxn modelId="{6C2CF79B-7557-4EC1-BED9-8351027F0811}" type="presOf" srcId="{8B1AF8FD-A3D2-40E0-8F96-BD78CAB7EFF9}" destId="{12FE3C96-B40E-47D2-B7A3-BF1EBC813D2D}" srcOrd="0" destOrd="0" presId="urn:microsoft.com/office/officeart/2005/8/layout/vList4"/>
    <dgm:cxn modelId="{3B758AAB-C473-4FBA-B2EA-53309BF72206}" srcId="{ACF772B0-33C6-4EDC-B2F2-A3316CF6BE04}" destId="{87212718-1D3F-4334-8BE3-00F140266C88}" srcOrd="0" destOrd="0" parTransId="{8E4DBC98-1AC1-4367-B769-6EB2BB042BE4}" sibTransId="{C69C1D90-F807-489F-8382-5C4DE939A702}"/>
    <dgm:cxn modelId="{07103BB7-138D-4C93-9BD6-D73450387D7D}" type="presOf" srcId="{073F4EE0-FDBD-4B0B-BF12-77B746AC7EEB}" destId="{E99D5481-3B38-4894-99E5-CAB403D87810}" srcOrd="1" destOrd="1" presId="urn:microsoft.com/office/officeart/2005/8/layout/vList4"/>
    <dgm:cxn modelId="{018AACC6-C968-4EF3-83B7-18E75B99E130}" type="presOf" srcId="{9B9231E5-6A52-415C-9A3E-E6128A6D65EE}" destId="{4132695C-A51F-4035-8332-E548A79710FC}" srcOrd="1" destOrd="1" presId="urn:microsoft.com/office/officeart/2005/8/layout/vList4"/>
    <dgm:cxn modelId="{8135BBD4-8F87-4F61-8E5C-6814AF7D304B}" type="presOf" srcId="{8B1AF8FD-A3D2-40E0-8F96-BD78CAB7EFF9}" destId="{4132695C-A51F-4035-8332-E548A79710FC}" srcOrd="1" destOrd="0" presId="urn:microsoft.com/office/officeart/2005/8/layout/vList4"/>
    <dgm:cxn modelId="{0880F3E2-F73E-40CA-B447-B31B5E2C2605}" type="presOf" srcId="{D683299D-ABAB-43FC-94D4-E7FFD23C34D2}" destId="{B9FBEC31-496B-4ECE-82AD-E961407266FF}" srcOrd="0" destOrd="0" presId="urn:microsoft.com/office/officeart/2005/8/layout/vList4"/>
    <dgm:cxn modelId="{94EF79F2-A7E8-46E6-B077-8F9236E2E706}" type="presOf" srcId="{073F4EE0-FDBD-4B0B-BF12-77B746AC7EEB}" destId="{31213452-328C-4BA6-B344-8D6E2BF23204}" srcOrd="0" destOrd="1" presId="urn:microsoft.com/office/officeart/2005/8/layout/vList4"/>
    <dgm:cxn modelId="{A651BFF8-A099-4585-B346-989392941B36}" type="presOf" srcId="{5B1E0098-C13B-4921-91FC-BD39B7F523B1}" destId="{32EEE4C8-764B-4D8C-8979-1FB1F498CF6F}" srcOrd="0" destOrd="2" presId="urn:microsoft.com/office/officeart/2005/8/layout/vList4"/>
    <dgm:cxn modelId="{E21E11EC-49B7-4C9E-A76C-9F10B85631B6}" type="presParOf" srcId="{B9FBEC31-496B-4ECE-82AD-E961407266FF}" destId="{93097D8D-3992-433C-9967-520293EFB52F}" srcOrd="0" destOrd="0" presId="urn:microsoft.com/office/officeart/2005/8/layout/vList4"/>
    <dgm:cxn modelId="{E72A38C3-27F8-4787-A72F-7F147E7A3476}" type="presParOf" srcId="{93097D8D-3992-433C-9967-520293EFB52F}" destId="{31213452-328C-4BA6-B344-8D6E2BF23204}" srcOrd="0" destOrd="0" presId="urn:microsoft.com/office/officeart/2005/8/layout/vList4"/>
    <dgm:cxn modelId="{5E398166-1040-4D01-BF02-309579674515}" type="presParOf" srcId="{93097D8D-3992-433C-9967-520293EFB52F}" destId="{7E29D4B4-632C-412F-B718-9CACFB77E4EC}" srcOrd="1" destOrd="0" presId="urn:microsoft.com/office/officeart/2005/8/layout/vList4"/>
    <dgm:cxn modelId="{18C134A2-76FD-4DF8-BC2C-A5856FB1CEBB}" type="presParOf" srcId="{93097D8D-3992-433C-9967-520293EFB52F}" destId="{E99D5481-3B38-4894-99E5-CAB403D87810}" srcOrd="2" destOrd="0" presId="urn:microsoft.com/office/officeart/2005/8/layout/vList4"/>
    <dgm:cxn modelId="{31E53B35-89E2-46B3-BBB0-474D5A1E026C}" type="presParOf" srcId="{B9FBEC31-496B-4ECE-82AD-E961407266FF}" destId="{8B03D8AD-3875-43A8-A69A-30D3B1150CCD}" srcOrd="1" destOrd="0" presId="urn:microsoft.com/office/officeart/2005/8/layout/vList4"/>
    <dgm:cxn modelId="{74A3039E-9D4F-4563-9887-5FF3F9ECE1D7}" type="presParOf" srcId="{B9FBEC31-496B-4ECE-82AD-E961407266FF}" destId="{B5BD16CB-B750-41DE-B4B2-2660D94E389B}" srcOrd="2" destOrd="0" presId="urn:microsoft.com/office/officeart/2005/8/layout/vList4"/>
    <dgm:cxn modelId="{CCFCD24B-B5E1-4AB4-9238-2D0C42564D81}" type="presParOf" srcId="{B5BD16CB-B750-41DE-B4B2-2660D94E389B}" destId="{12FE3C96-B40E-47D2-B7A3-BF1EBC813D2D}" srcOrd="0" destOrd="0" presId="urn:microsoft.com/office/officeart/2005/8/layout/vList4"/>
    <dgm:cxn modelId="{7AC9383D-F836-4DF8-9EFB-8A40660D6880}" type="presParOf" srcId="{B5BD16CB-B750-41DE-B4B2-2660D94E389B}" destId="{D228FB9C-72AD-44BD-98B1-D95CD10E9A0F}" srcOrd="1" destOrd="0" presId="urn:microsoft.com/office/officeart/2005/8/layout/vList4"/>
    <dgm:cxn modelId="{6D9D47E3-DF24-4273-A787-8745E0467983}" type="presParOf" srcId="{B5BD16CB-B750-41DE-B4B2-2660D94E389B}" destId="{4132695C-A51F-4035-8332-E548A79710FC}" srcOrd="2" destOrd="0" presId="urn:microsoft.com/office/officeart/2005/8/layout/vList4"/>
    <dgm:cxn modelId="{43C314CC-D61F-4847-8BA4-9770B7392877}" type="presParOf" srcId="{B9FBEC31-496B-4ECE-82AD-E961407266FF}" destId="{9D158017-F385-4658-8CC9-ED0E9E6E3725}" srcOrd="3" destOrd="0" presId="urn:microsoft.com/office/officeart/2005/8/layout/vList4"/>
    <dgm:cxn modelId="{AAA7A936-375C-4C1A-9FF2-5C45003E7599}" type="presParOf" srcId="{B9FBEC31-496B-4ECE-82AD-E961407266FF}" destId="{045F6283-F7D6-412C-8915-864E4E6DD9F6}" srcOrd="4" destOrd="0" presId="urn:microsoft.com/office/officeart/2005/8/layout/vList4"/>
    <dgm:cxn modelId="{B3EED42C-136B-485E-B708-0F0D282E8A21}" type="presParOf" srcId="{045F6283-F7D6-412C-8915-864E4E6DD9F6}" destId="{32EEE4C8-764B-4D8C-8979-1FB1F498CF6F}" srcOrd="0" destOrd="0" presId="urn:microsoft.com/office/officeart/2005/8/layout/vList4"/>
    <dgm:cxn modelId="{F02399AB-348A-4B6E-9979-30CF47FE875B}" type="presParOf" srcId="{045F6283-F7D6-412C-8915-864E4E6DD9F6}" destId="{21E7A4F6-397D-42B3-AFC0-1E67C04EBC39}" srcOrd="1" destOrd="0" presId="urn:microsoft.com/office/officeart/2005/8/layout/vList4"/>
    <dgm:cxn modelId="{657E9EC5-0527-4D83-85B5-A721F58A65F8}" type="presParOf" srcId="{045F6283-F7D6-412C-8915-864E4E6DD9F6}" destId="{A6A239C9-4332-4CBA-B146-223F401943B9}" srcOrd="2" destOrd="0" presId="urn:microsoft.com/office/officeart/2005/8/layout/vList4"/>
    <dgm:cxn modelId="{37D873CE-359A-46DA-AF22-4142E1512D5D}" type="presParOf" srcId="{B9FBEC31-496B-4ECE-82AD-E961407266FF}" destId="{E21740A2-A687-49BE-811B-81CD2C114FC6}" srcOrd="5" destOrd="0" presId="urn:microsoft.com/office/officeart/2005/8/layout/vList4"/>
    <dgm:cxn modelId="{A52DE36C-E1A7-4933-8E86-5DF1D4402087}" type="presParOf" srcId="{B9FBEC31-496B-4ECE-82AD-E961407266FF}" destId="{582342A3-AE97-42A9-8024-C1B2C485434A}" srcOrd="6" destOrd="0" presId="urn:microsoft.com/office/officeart/2005/8/layout/vList4"/>
    <dgm:cxn modelId="{8ABC3FB7-F643-46EC-A0BB-6176B161F921}" type="presParOf" srcId="{582342A3-AE97-42A9-8024-C1B2C485434A}" destId="{DE67DB93-A0B9-418B-A3AB-71AED0CEDA86}" srcOrd="0" destOrd="0" presId="urn:microsoft.com/office/officeart/2005/8/layout/vList4"/>
    <dgm:cxn modelId="{708DCEEB-9BAE-42FD-B572-A55D1DA7D5DA}" type="presParOf" srcId="{582342A3-AE97-42A9-8024-C1B2C485434A}" destId="{46451615-00D2-4DDC-8960-19A2A2EB4394}" srcOrd="1" destOrd="0" presId="urn:microsoft.com/office/officeart/2005/8/layout/vList4"/>
    <dgm:cxn modelId="{7105D8AF-DF98-463C-BD45-99864C2FC415}" type="presParOf" srcId="{582342A3-AE97-42A9-8024-C1B2C485434A}" destId="{51958B78-CF0C-4892-9D24-ED175A0D5A7F}" srcOrd="2" destOrd="0" presId="urn:microsoft.com/office/officeart/2005/8/layout/vList4"/>
    <dgm:cxn modelId="{00513BBA-A785-4277-AF0A-0D3DB6C11F47}" type="presParOf" srcId="{B9FBEC31-496B-4ECE-82AD-E961407266FF}" destId="{DB9D7506-F6F5-4BA4-B1BC-CEF03E596A58}" srcOrd="7" destOrd="0" presId="urn:microsoft.com/office/officeart/2005/8/layout/vList4"/>
    <dgm:cxn modelId="{4F4AF128-5AA9-400E-AA94-598447A25726}" type="presParOf" srcId="{B9FBEC31-496B-4ECE-82AD-E961407266FF}" destId="{27AA60D6-1B2C-4E05-AF43-D6D232D0DBA6}" srcOrd="8" destOrd="0" presId="urn:microsoft.com/office/officeart/2005/8/layout/vList4"/>
    <dgm:cxn modelId="{9302BD77-7932-4E73-84A6-272607AFD750}" type="presParOf" srcId="{27AA60D6-1B2C-4E05-AF43-D6D232D0DBA6}" destId="{A279822B-C156-4EA2-A486-02E1D56235CC}" srcOrd="0" destOrd="0" presId="urn:microsoft.com/office/officeart/2005/8/layout/vList4"/>
    <dgm:cxn modelId="{14BFDEF7-C837-4CC7-8EF3-D4B71C57FD7F}" type="presParOf" srcId="{27AA60D6-1B2C-4E05-AF43-D6D232D0DBA6}" destId="{0E299DF5-5A85-4D52-A0BA-55E9FAEFB498}" srcOrd="1" destOrd="0" presId="urn:microsoft.com/office/officeart/2005/8/layout/vList4"/>
    <dgm:cxn modelId="{F48796BE-354F-44C1-972E-E9D5581C44AE}" type="presParOf" srcId="{27AA60D6-1B2C-4E05-AF43-D6D232D0DBA6}" destId="{BA8F14C3-509F-45C7-8E8C-5766FD0F15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2FC3F35-0CC6-4159-B576-4D1C05748E01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8488200-75A7-4841-AE7C-5BA94D3D2A1B}">
      <dgm:prSet phldrT="[Текст]"/>
      <dgm:spPr/>
      <dgm:t>
        <a:bodyPr/>
        <a:lstStyle/>
        <a:p>
          <a:pPr algn="l"/>
          <a:r>
            <a:rPr lang="ru-RU"/>
            <a:t>Федеральный консультативный телефонный центр помощи в отказе от потребления табака: </a:t>
          </a:r>
          <a:endParaRPr lang="ru-RU" dirty="0"/>
        </a:p>
      </dgm:t>
    </dgm:pt>
    <dgm:pt modelId="{13F91005-C17E-46B2-93CF-ECFFBC432036}" type="parTrans" cxnId="{2728C8DE-10C6-4040-BF69-D85E46B11755}">
      <dgm:prSet/>
      <dgm:spPr/>
      <dgm:t>
        <a:bodyPr/>
        <a:lstStyle/>
        <a:p>
          <a:pPr algn="l"/>
          <a:endParaRPr lang="ru-RU"/>
        </a:p>
      </dgm:t>
    </dgm:pt>
    <dgm:pt modelId="{93A8E97A-3A07-4BFF-8040-C7EC517E2FBB}" type="sibTrans" cxnId="{2728C8DE-10C6-4040-BF69-D85E46B11755}">
      <dgm:prSet/>
      <dgm:spPr/>
      <dgm:t>
        <a:bodyPr/>
        <a:lstStyle/>
        <a:p>
          <a:pPr algn="l"/>
          <a:endParaRPr lang="ru-RU"/>
        </a:p>
      </dgm:t>
    </dgm:pt>
    <dgm:pt modelId="{8AD468DB-4C6E-411F-9F21-2AD9AB724A3B}">
      <dgm:prSet phldrT="[Текст]"/>
      <dgm:spPr/>
      <dgm:t>
        <a:bodyPr/>
        <a:lstStyle/>
        <a:p>
          <a:pPr algn="l"/>
          <a:r>
            <a:rPr lang="ru-RU" dirty="0"/>
            <a:t>Полезные сайты</a:t>
          </a:r>
        </a:p>
      </dgm:t>
    </dgm:pt>
    <dgm:pt modelId="{8167FC6F-4545-4B7C-A567-1713AB74D0CF}" type="parTrans" cxnId="{64D0AE68-194E-4AA3-9236-F7CD846FBD0C}">
      <dgm:prSet/>
      <dgm:spPr/>
      <dgm:t>
        <a:bodyPr/>
        <a:lstStyle/>
        <a:p>
          <a:pPr algn="l"/>
          <a:endParaRPr lang="ru-RU"/>
        </a:p>
      </dgm:t>
    </dgm:pt>
    <dgm:pt modelId="{36B494FE-CACE-4899-BADB-13E888088A8D}" type="sibTrans" cxnId="{64D0AE68-194E-4AA3-9236-F7CD846FBD0C}">
      <dgm:prSet/>
      <dgm:spPr/>
      <dgm:t>
        <a:bodyPr/>
        <a:lstStyle/>
        <a:p>
          <a:pPr algn="l"/>
          <a:endParaRPr lang="ru-RU"/>
        </a:p>
      </dgm:t>
    </dgm:pt>
    <dgm:pt modelId="{A3FBC79F-60E4-4D24-95FB-E735AEEDFE6E}">
      <dgm:prSet phldrT="[Текст]"/>
      <dgm:spPr/>
      <dgm:t>
        <a:bodyPr/>
        <a:lstStyle/>
        <a:p>
          <a:pPr algn="l"/>
          <a:r>
            <a:rPr lang="en-US" dirty="0"/>
            <a:t>takzdorovo.ru</a:t>
          </a:r>
          <a:endParaRPr lang="ru-RU" dirty="0"/>
        </a:p>
      </dgm:t>
    </dgm:pt>
    <dgm:pt modelId="{0F41AD93-95C6-4058-87D9-5C99A161501F}" type="parTrans" cxnId="{75CA87C1-F786-42DD-8754-02F577BDA688}">
      <dgm:prSet/>
      <dgm:spPr/>
      <dgm:t>
        <a:bodyPr/>
        <a:lstStyle/>
        <a:p>
          <a:pPr algn="l"/>
          <a:endParaRPr lang="ru-RU"/>
        </a:p>
      </dgm:t>
    </dgm:pt>
    <dgm:pt modelId="{4BC26671-7820-4B38-B4B6-C1F11CBB7D1F}" type="sibTrans" cxnId="{75CA87C1-F786-42DD-8754-02F577BDA688}">
      <dgm:prSet/>
      <dgm:spPr/>
      <dgm:t>
        <a:bodyPr/>
        <a:lstStyle/>
        <a:p>
          <a:pPr algn="l"/>
          <a:endParaRPr lang="ru-RU"/>
        </a:p>
      </dgm:t>
    </dgm:pt>
    <dgm:pt modelId="{A4241A40-2482-4152-904B-284F7C1284D3}">
      <dgm:prSet phldrT="[Текст]"/>
      <dgm:spPr/>
      <dgm:t>
        <a:bodyPr/>
        <a:lstStyle/>
        <a:p>
          <a:pPr algn="l"/>
          <a:r>
            <a:rPr lang="en-US" dirty="0"/>
            <a:t>budzdorovperm.ru</a:t>
          </a:r>
          <a:endParaRPr lang="ru-RU" dirty="0"/>
        </a:p>
      </dgm:t>
    </dgm:pt>
    <dgm:pt modelId="{C9B8C4F9-DBC7-480C-A4C0-983B8D837BC4}" type="parTrans" cxnId="{91EEF3AF-8228-46C2-BF0F-E081C6DCAE2F}">
      <dgm:prSet/>
      <dgm:spPr/>
      <dgm:t>
        <a:bodyPr/>
        <a:lstStyle/>
        <a:p>
          <a:pPr algn="l"/>
          <a:endParaRPr lang="ru-RU"/>
        </a:p>
      </dgm:t>
    </dgm:pt>
    <dgm:pt modelId="{62F5914B-084A-487E-97BF-AB02DA75066B}" type="sibTrans" cxnId="{91EEF3AF-8228-46C2-BF0F-E081C6DCAE2F}">
      <dgm:prSet/>
      <dgm:spPr/>
      <dgm:t>
        <a:bodyPr/>
        <a:lstStyle/>
        <a:p>
          <a:pPr algn="l"/>
          <a:endParaRPr lang="ru-RU"/>
        </a:p>
      </dgm:t>
    </dgm:pt>
    <dgm:pt modelId="{CD99034B-C7A3-44F2-8E60-AD106426BBC7}">
      <dgm:prSet phldrT="[Текст]"/>
      <dgm:spPr/>
      <dgm:t>
        <a:bodyPr/>
        <a:lstStyle/>
        <a:p>
          <a:pPr algn="l"/>
          <a:r>
            <a:rPr lang="ru-RU" dirty="0"/>
            <a:t>Центры здоровья на базе поликлиник</a:t>
          </a:r>
        </a:p>
      </dgm:t>
    </dgm:pt>
    <dgm:pt modelId="{71726277-0286-443B-A50A-3EBF2FA67903}" type="parTrans" cxnId="{82BC7CC3-F2DA-4AD6-95C0-0AFB41766FF3}">
      <dgm:prSet/>
      <dgm:spPr/>
      <dgm:t>
        <a:bodyPr/>
        <a:lstStyle/>
        <a:p>
          <a:pPr algn="l"/>
          <a:endParaRPr lang="ru-RU"/>
        </a:p>
      </dgm:t>
    </dgm:pt>
    <dgm:pt modelId="{8BA0E8A0-972D-4687-9B61-C6E62BB15DF5}" type="sibTrans" cxnId="{82BC7CC3-F2DA-4AD6-95C0-0AFB41766FF3}">
      <dgm:prSet/>
      <dgm:spPr/>
      <dgm:t>
        <a:bodyPr/>
        <a:lstStyle/>
        <a:p>
          <a:pPr algn="l"/>
          <a:endParaRPr lang="ru-RU"/>
        </a:p>
      </dgm:t>
    </dgm:pt>
    <dgm:pt modelId="{3C1C617D-520B-42D4-A068-E62E5A877589}">
      <dgm:prSet phldrT="[Текст]"/>
      <dgm:spPr/>
      <dgm:t>
        <a:bodyPr/>
        <a:lstStyle/>
        <a:p>
          <a:pPr algn="l"/>
          <a:r>
            <a:rPr lang="ru-RU" dirty="0"/>
            <a:t>Кабинеты помощи по отказу от курения</a:t>
          </a:r>
        </a:p>
      </dgm:t>
    </dgm:pt>
    <dgm:pt modelId="{416F3E75-40FF-488D-A904-8E7A269244D7}" type="parTrans" cxnId="{FFB30642-5236-4221-85D6-3A3329BEF061}">
      <dgm:prSet/>
      <dgm:spPr/>
      <dgm:t>
        <a:bodyPr/>
        <a:lstStyle/>
        <a:p>
          <a:pPr algn="l"/>
          <a:endParaRPr lang="ru-RU"/>
        </a:p>
      </dgm:t>
    </dgm:pt>
    <dgm:pt modelId="{FB7323DE-053E-4B82-9CC2-394EB0F1CBA8}" type="sibTrans" cxnId="{FFB30642-5236-4221-85D6-3A3329BEF061}">
      <dgm:prSet/>
      <dgm:spPr/>
      <dgm:t>
        <a:bodyPr/>
        <a:lstStyle/>
        <a:p>
          <a:pPr algn="l"/>
          <a:endParaRPr lang="ru-RU"/>
        </a:p>
      </dgm:t>
    </dgm:pt>
    <dgm:pt modelId="{DF05AF6A-E7C5-4C3B-89AE-E2A1CFBF8BC4}">
      <dgm:prSet phldrT="[Текст]"/>
      <dgm:spPr/>
      <dgm:t>
        <a:bodyPr/>
        <a:lstStyle/>
        <a:p>
          <a:pPr algn="l"/>
          <a:r>
            <a:rPr lang="ru-RU" dirty="0"/>
            <a:t>8-800-200-0-200 (звонок по России бесплатный)</a:t>
          </a:r>
        </a:p>
      </dgm:t>
    </dgm:pt>
    <dgm:pt modelId="{F4BCA5BF-084E-45CB-BDF5-D49AEAD81219}" type="parTrans" cxnId="{947F86A5-3E01-4B7D-B926-446A6D4F7EBC}">
      <dgm:prSet/>
      <dgm:spPr/>
      <dgm:t>
        <a:bodyPr/>
        <a:lstStyle/>
        <a:p>
          <a:pPr algn="l"/>
          <a:endParaRPr lang="ru-RU"/>
        </a:p>
      </dgm:t>
    </dgm:pt>
    <dgm:pt modelId="{4A143E14-C172-4825-8321-C9C3C5F5715F}" type="sibTrans" cxnId="{947F86A5-3E01-4B7D-B926-446A6D4F7EBC}">
      <dgm:prSet/>
      <dgm:spPr/>
      <dgm:t>
        <a:bodyPr/>
        <a:lstStyle/>
        <a:p>
          <a:pPr algn="l"/>
          <a:endParaRPr lang="ru-RU"/>
        </a:p>
      </dgm:t>
    </dgm:pt>
    <dgm:pt modelId="{E68B0951-0B10-408D-92E3-1DF8E143E155}">
      <dgm:prSet phldrT="[Текст]"/>
      <dgm:spPr/>
      <dgm:t>
        <a:bodyPr/>
        <a:lstStyle/>
        <a:p>
          <a:pPr algn="l"/>
          <a:r>
            <a:rPr lang="ru-RU" dirty="0"/>
            <a:t>Пермский городской клинический наркологический диспансер</a:t>
          </a:r>
        </a:p>
      </dgm:t>
    </dgm:pt>
    <dgm:pt modelId="{E45ED69B-3061-4581-A47A-A199995C158E}" type="parTrans" cxnId="{A490C1C0-E45E-47D6-8E6E-5AD4B611BDB1}">
      <dgm:prSet/>
      <dgm:spPr/>
      <dgm:t>
        <a:bodyPr/>
        <a:lstStyle/>
        <a:p>
          <a:pPr algn="l"/>
          <a:endParaRPr lang="ru-RU"/>
        </a:p>
      </dgm:t>
    </dgm:pt>
    <dgm:pt modelId="{3A86B0A4-B4FF-4BD9-94E1-5ECC0CF84E28}" type="sibTrans" cxnId="{A490C1C0-E45E-47D6-8E6E-5AD4B611BDB1}">
      <dgm:prSet/>
      <dgm:spPr/>
      <dgm:t>
        <a:bodyPr/>
        <a:lstStyle/>
        <a:p>
          <a:pPr algn="l"/>
          <a:endParaRPr lang="ru-RU"/>
        </a:p>
      </dgm:t>
    </dgm:pt>
    <dgm:pt modelId="{A3CCFBEF-AE21-4BB2-9CDB-E4FCCAA8D305}">
      <dgm:prSet phldrT="[Текст]"/>
      <dgm:spPr/>
      <dgm:t>
        <a:bodyPr/>
        <a:lstStyle/>
        <a:p>
          <a:pPr algn="l"/>
          <a:r>
            <a:rPr lang="ru-RU" dirty="0"/>
            <a:t>Помощь бесплатная и без постановки на учет к наркологу</a:t>
          </a:r>
        </a:p>
      </dgm:t>
    </dgm:pt>
    <dgm:pt modelId="{DB4EEBA6-A9DB-4956-BF02-2A10E7CFA92D}" type="parTrans" cxnId="{224AA743-A55D-4282-A856-3DE6CFF55748}">
      <dgm:prSet/>
      <dgm:spPr/>
      <dgm:t>
        <a:bodyPr/>
        <a:lstStyle/>
        <a:p>
          <a:pPr algn="l"/>
          <a:endParaRPr lang="ru-RU"/>
        </a:p>
      </dgm:t>
    </dgm:pt>
    <dgm:pt modelId="{BACFC16E-07DA-473B-84A9-5C4C8B6FB3A8}" type="sibTrans" cxnId="{224AA743-A55D-4282-A856-3DE6CFF55748}">
      <dgm:prSet/>
      <dgm:spPr/>
      <dgm:t>
        <a:bodyPr/>
        <a:lstStyle/>
        <a:p>
          <a:pPr algn="l"/>
          <a:endParaRPr lang="ru-RU"/>
        </a:p>
      </dgm:t>
    </dgm:pt>
    <dgm:pt modelId="{579C8531-284C-40E8-B3F3-8891E2386101}">
      <dgm:prSet phldrT="[Текст]"/>
      <dgm:spPr/>
      <dgm:t>
        <a:bodyPr/>
        <a:lstStyle/>
        <a:p>
          <a:pPr algn="l"/>
          <a:r>
            <a:rPr lang="ru-RU" dirty="0"/>
            <a:t>Бесплатно, по полису ОМС</a:t>
          </a:r>
        </a:p>
      </dgm:t>
    </dgm:pt>
    <dgm:pt modelId="{F7C1EC9E-33F2-4575-8E27-B50A728639ED}" type="parTrans" cxnId="{7B18BF96-1B2E-404D-BB70-5A272412A727}">
      <dgm:prSet/>
      <dgm:spPr/>
      <dgm:t>
        <a:bodyPr/>
        <a:lstStyle/>
        <a:p>
          <a:pPr algn="l"/>
          <a:endParaRPr lang="ru-RU"/>
        </a:p>
      </dgm:t>
    </dgm:pt>
    <dgm:pt modelId="{46681A06-3C6C-4D52-B8B8-36DAE72343F3}" type="sibTrans" cxnId="{7B18BF96-1B2E-404D-BB70-5A272412A727}">
      <dgm:prSet/>
      <dgm:spPr/>
      <dgm:t>
        <a:bodyPr/>
        <a:lstStyle/>
        <a:p>
          <a:pPr algn="l"/>
          <a:endParaRPr lang="ru-RU"/>
        </a:p>
      </dgm:t>
    </dgm:pt>
    <dgm:pt modelId="{D784BF99-8089-48AE-BCAD-1ABA00EB9C9A}">
      <dgm:prSet phldrT="[Текст]"/>
      <dgm:spPr/>
      <dgm:t>
        <a:bodyPr/>
        <a:lstStyle/>
        <a:p>
          <a:pPr algn="l"/>
          <a:r>
            <a:rPr lang="ru-RU"/>
            <a:t>бросаемкурить.рф</a:t>
          </a:r>
          <a:endParaRPr lang="ru-RU" dirty="0"/>
        </a:p>
      </dgm:t>
    </dgm:pt>
    <dgm:pt modelId="{A2B44AE1-445F-4E3E-91C3-A40E45082B4D}" type="sibTrans" cxnId="{20895E0E-B7A6-4878-BCE3-5A62BA6D71AD}">
      <dgm:prSet/>
      <dgm:spPr/>
      <dgm:t>
        <a:bodyPr/>
        <a:lstStyle/>
        <a:p>
          <a:pPr algn="l"/>
          <a:endParaRPr lang="ru-RU"/>
        </a:p>
      </dgm:t>
    </dgm:pt>
    <dgm:pt modelId="{705FC733-F22B-4450-AB4A-B8F4A3A0FDE2}" type="parTrans" cxnId="{20895E0E-B7A6-4878-BCE3-5A62BA6D71AD}">
      <dgm:prSet/>
      <dgm:spPr/>
      <dgm:t>
        <a:bodyPr/>
        <a:lstStyle/>
        <a:p>
          <a:pPr algn="l"/>
          <a:endParaRPr lang="ru-RU"/>
        </a:p>
      </dgm:t>
    </dgm:pt>
    <dgm:pt modelId="{4B93D623-BB0B-4787-A9E4-A087822538D4}" type="pres">
      <dgm:prSet presAssocID="{72FC3F35-0CC6-4159-B576-4D1C05748E01}" presName="Name0" presStyleCnt="0">
        <dgm:presLayoutVars>
          <dgm:dir/>
          <dgm:animLvl val="lvl"/>
          <dgm:resizeHandles val="exact"/>
        </dgm:presLayoutVars>
      </dgm:prSet>
      <dgm:spPr/>
    </dgm:pt>
    <dgm:pt modelId="{50587E04-8ED4-4904-811B-BF9FDBDF0FEC}" type="pres">
      <dgm:prSet presAssocID="{F8488200-75A7-4841-AE7C-5BA94D3D2A1B}" presName="linNode" presStyleCnt="0"/>
      <dgm:spPr/>
    </dgm:pt>
    <dgm:pt modelId="{5C8F7971-1372-43D5-9C7E-655BD714569B}" type="pres">
      <dgm:prSet presAssocID="{F8488200-75A7-4841-AE7C-5BA94D3D2A1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D0552BF-D76C-45E5-BB5B-CF6B8B26C65E}" type="pres">
      <dgm:prSet presAssocID="{F8488200-75A7-4841-AE7C-5BA94D3D2A1B}" presName="descendantText" presStyleLbl="alignAccFollowNode1" presStyleIdx="0" presStyleCnt="4">
        <dgm:presLayoutVars>
          <dgm:bulletEnabled val="1"/>
        </dgm:presLayoutVars>
      </dgm:prSet>
      <dgm:spPr/>
    </dgm:pt>
    <dgm:pt modelId="{75B7B8D9-090D-4330-8593-6DF826557EC0}" type="pres">
      <dgm:prSet presAssocID="{93A8E97A-3A07-4BFF-8040-C7EC517E2FBB}" presName="sp" presStyleCnt="0"/>
      <dgm:spPr/>
    </dgm:pt>
    <dgm:pt modelId="{EF4EE550-9AB1-4CAA-B856-83F48A91082F}" type="pres">
      <dgm:prSet presAssocID="{8AD468DB-4C6E-411F-9F21-2AD9AB724A3B}" presName="linNode" presStyleCnt="0"/>
      <dgm:spPr/>
    </dgm:pt>
    <dgm:pt modelId="{D836387E-C453-4CA8-A1CC-6498ED3BC226}" type="pres">
      <dgm:prSet presAssocID="{8AD468DB-4C6E-411F-9F21-2AD9AB724A3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A439DAA-6599-47D5-B781-3C1D1BCD9595}" type="pres">
      <dgm:prSet presAssocID="{8AD468DB-4C6E-411F-9F21-2AD9AB724A3B}" presName="descendantText" presStyleLbl="alignAccFollowNode1" presStyleIdx="1" presStyleCnt="4">
        <dgm:presLayoutVars>
          <dgm:bulletEnabled val="1"/>
        </dgm:presLayoutVars>
      </dgm:prSet>
      <dgm:spPr/>
    </dgm:pt>
    <dgm:pt modelId="{F7CBEFDF-5388-4A3F-BCE5-71E79CDF1E6E}" type="pres">
      <dgm:prSet presAssocID="{36B494FE-CACE-4899-BADB-13E888088A8D}" presName="sp" presStyleCnt="0"/>
      <dgm:spPr/>
    </dgm:pt>
    <dgm:pt modelId="{78BD9A67-94EE-45B4-A14E-A702F961FF4A}" type="pres">
      <dgm:prSet presAssocID="{CD99034B-C7A3-44F2-8E60-AD106426BBC7}" presName="linNode" presStyleCnt="0"/>
      <dgm:spPr/>
    </dgm:pt>
    <dgm:pt modelId="{1DA5A267-1549-485C-B621-F499489199B7}" type="pres">
      <dgm:prSet presAssocID="{CD99034B-C7A3-44F2-8E60-AD106426BBC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85088F4-59DE-4FA3-99B6-233E4CE10D5F}" type="pres">
      <dgm:prSet presAssocID="{CD99034B-C7A3-44F2-8E60-AD106426BBC7}" presName="descendantText" presStyleLbl="alignAccFollowNode1" presStyleIdx="2" presStyleCnt="4">
        <dgm:presLayoutVars>
          <dgm:bulletEnabled val="1"/>
        </dgm:presLayoutVars>
      </dgm:prSet>
      <dgm:spPr/>
    </dgm:pt>
    <dgm:pt modelId="{137BB467-6BFE-44FA-957E-5F8C916B8BD4}" type="pres">
      <dgm:prSet presAssocID="{8BA0E8A0-972D-4687-9B61-C6E62BB15DF5}" presName="sp" presStyleCnt="0"/>
      <dgm:spPr/>
    </dgm:pt>
    <dgm:pt modelId="{74780107-1039-40D3-B85C-E0B9AB111A7D}" type="pres">
      <dgm:prSet presAssocID="{E68B0951-0B10-408D-92E3-1DF8E143E155}" presName="linNode" presStyleCnt="0"/>
      <dgm:spPr/>
    </dgm:pt>
    <dgm:pt modelId="{B5C6570B-105D-48A3-B403-51DFBE891E5E}" type="pres">
      <dgm:prSet presAssocID="{E68B0951-0B10-408D-92E3-1DF8E143E15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456D586-D502-4EF6-8821-074A0EA46464}" type="pres">
      <dgm:prSet presAssocID="{E68B0951-0B10-408D-92E3-1DF8E143E15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F4155B04-CA4F-4AF9-A47C-62898CEBCEE8}" type="presOf" srcId="{3C1C617D-520B-42D4-A068-E62E5A877589}" destId="{D85088F4-59DE-4FA3-99B6-233E4CE10D5F}" srcOrd="0" destOrd="0" presId="urn:microsoft.com/office/officeart/2005/8/layout/vList5"/>
    <dgm:cxn modelId="{20895E0E-B7A6-4878-BCE3-5A62BA6D71AD}" srcId="{8AD468DB-4C6E-411F-9F21-2AD9AB724A3B}" destId="{D784BF99-8089-48AE-BCAD-1ABA00EB9C9A}" srcOrd="2" destOrd="0" parTransId="{705FC733-F22B-4450-AB4A-B8F4A3A0FDE2}" sibTransId="{A2B44AE1-445F-4E3E-91C3-A40E45082B4D}"/>
    <dgm:cxn modelId="{FFB30642-5236-4221-85D6-3A3329BEF061}" srcId="{CD99034B-C7A3-44F2-8E60-AD106426BBC7}" destId="{3C1C617D-520B-42D4-A068-E62E5A877589}" srcOrd="0" destOrd="0" parTransId="{416F3E75-40FF-488D-A904-8E7A269244D7}" sibTransId="{FB7323DE-053E-4B82-9CC2-394EB0F1CBA8}"/>
    <dgm:cxn modelId="{224AA743-A55D-4282-A856-3DE6CFF55748}" srcId="{E68B0951-0B10-408D-92E3-1DF8E143E155}" destId="{A3CCFBEF-AE21-4BB2-9CDB-E4FCCAA8D305}" srcOrd="0" destOrd="0" parTransId="{DB4EEBA6-A9DB-4956-BF02-2A10E7CFA92D}" sibTransId="{BACFC16E-07DA-473B-84A9-5C4C8B6FB3A8}"/>
    <dgm:cxn modelId="{64D0AE68-194E-4AA3-9236-F7CD846FBD0C}" srcId="{72FC3F35-0CC6-4159-B576-4D1C05748E01}" destId="{8AD468DB-4C6E-411F-9F21-2AD9AB724A3B}" srcOrd="1" destOrd="0" parTransId="{8167FC6F-4545-4B7C-A567-1713AB74D0CF}" sibTransId="{36B494FE-CACE-4899-BADB-13E888088A8D}"/>
    <dgm:cxn modelId="{AECD2D6C-6857-46C4-85BF-376F4F8B112E}" type="presOf" srcId="{D784BF99-8089-48AE-BCAD-1ABA00EB9C9A}" destId="{8A439DAA-6599-47D5-B781-3C1D1BCD9595}" srcOrd="0" destOrd="2" presId="urn:microsoft.com/office/officeart/2005/8/layout/vList5"/>
    <dgm:cxn modelId="{99454E4E-AE00-48B7-9EA4-D957C96EDA4E}" type="presOf" srcId="{A3CCFBEF-AE21-4BB2-9CDB-E4FCCAA8D305}" destId="{5456D586-D502-4EF6-8821-074A0EA46464}" srcOrd="0" destOrd="0" presId="urn:microsoft.com/office/officeart/2005/8/layout/vList5"/>
    <dgm:cxn modelId="{B07F3656-66E7-4582-A43F-67BAE95B1901}" type="presOf" srcId="{DF05AF6A-E7C5-4C3B-89AE-E2A1CFBF8BC4}" destId="{0D0552BF-D76C-45E5-BB5B-CF6B8B26C65E}" srcOrd="0" destOrd="0" presId="urn:microsoft.com/office/officeart/2005/8/layout/vList5"/>
    <dgm:cxn modelId="{542A9F7A-AF96-406C-9621-2182BD7AD66F}" type="presOf" srcId="{579C8531-284C-40E8-B3F3-8891E2386101}" destId="{D85088F4-59DE-4FA3-99B6-233E4CE10D5F}" srcOrd="0" destOrd="1" presId="urn:microsoft.com/office/officeart/2005/8/layout/vList5"/>
    <dgm:cxn modelId="{871FB691-44FD-419A-A1E7-1E242924A1B8}" type="presOf" srcId="{CD99034B-C7A3-44F2-8E60-AD106426BBC7}" destId="{1DA5A267-1549-485C-B621-F499489199B7}" srcOrd="0" destOrd="0" presId="urn:microsoft.com/office/officeart/2005/8/layout/vList5"/>
    <dgm:cxn modelId="{3FC47792-C96B-4818-BA4D-C85D0962A9FC}" type="presOf" srcId="{A3FBC79F-60E4-4D24-95FB-E735AEEDFE6E}" destId="{8A439DAA-6599-47D5-B781-3C1D1BCD9595}" srcOrd="0" destOrd="0" presId="urn:microsoft.com/office/officeart/2005/8/layout/vList5"/>
    <dgm:cxn modelId="{7B18BF96-1B2E-404D-BB70-5A272412A727}" srcId="{CD99034B-C7A3-44F2-8E60-AD106426BBC7}" destId="{579C8531-284C-40E8-B3F3-8891E2386101}" srcOrd="1" destOrd="0" parTransId="{F7C1EC9E-33F2-4575-8E27-B50A728639ED}" sibTransId="{46681A06-3C6C-4D52-B8B8-36DAE72343F3}"/>
    <dgm:cxn modelId="{7C327D9D-5CAB-419D-8FD4-E75F7C6399FA}" type="presOf" srcId="{E68B0951-0B10-408D-92E3-1DF8E143E155}" destId="{B5C6570B-105D-48A3-B403-51DFBE891E5E}" srcOrd="0" destOrd="0" presId="urn:microsoft.com/office/officeart/2005/8/layout/vList5"/>
    <dgm:cxn modelId="{947F86A5-3E01-4B7D-B926-446A6D4F7EBC}" srcId="{F8488200-75A7-4841-AE7C-5BA94D3D2A1B}" destId="{DF05AF6A-E7C5-4C3B-89AE-E2A1CFBF8BC4}" srcOrd="0" destOrd="0" parTransId="{F4BCA5BF-084E-45CB-BDF5-D49AEAD81219}" sibTransId="{4A143E14-C172-4825-8321-C9C3C5F5715F}"/>
    <dgm:cxn modelId="{C16873AF-D335-4AB8-B870-733B58A0001C}" type="presOf" srcId="{F8488200-75A7-4841-AE7C-5BA94D3D2A1B}" destId="{5C8F7971-1372-43D5-9C7E-655BD714569B}" srcOrd="0" destOrd="0" presId="urn:microsoft.com/office/officeart/2005/8/layout/vList5"/>
    <dgm:cxn modelId="{91EEF3AF-8228-46C2-BF0F-E081C6DCAE2F}" srcId="{8AD468DB-4C6E-411F-9F21-2AD9AB724A3B}" destId="{A4241A40-2482-4152-904B-284F7C1284D3}" srcOrd="1" destOrd="0" parTransId="{C9B8C4F9-DBC7-480C-A4C0-983B8D837BC4}" sibTransId="{62F5914B-084A-487E-97BF-AB02DA75066B}"/>
    <dgm:cxn modelId="{FC6F3EB6-8A46-4199-BD4C-1C312E83476C}" type="presOf" srcId="{72FC3F35-0CC6-4159-B576-4D1C05748E01}" destId="{4B93D623-BB0B-4787-A9E4-A087822538D4}" srcOrd="0" destOrd="0" presId="urn:microsoft.com/office/officeart/2005/8/layout/vList5"/>
    <dgm:cxn modelId="{B2DC0DB7-A0F6-4B27-8C5C-F2A907E6954E}" type="presOf" srcId="{8AD468DB-4C6E-411F-9F21-2AD9AB724A3B}" destId="{D836387E-C453-4CA8-A1CC-6498ED3BC226}" srcOrd="0" destOrd="0" presId="urn:microsoft.com/office/officeart/2005/8/layout/vList5"/>
    <dgm:cxn modelId="{A490C1C0-E45E-47D6-8E6E-5AD4B611BDB1}" srcId="{72FC3F35-0CC6-4159-B576-4D1C05748E01}" destId="{E68B0951-0B10-408D-92E3-1DF8E143E155}" srcOrd="3" destOrd="0" parTransId="{E45ED69B-3061-4581-A47A-A199995C158E}" sibTransId="{3A86B0A4-B4FF-4BD9-94E1-5ECC0CF84E28}"/>
    <dgm:cxn modelId="{75CA87C1-F786-42DD-8754-02F577BDA688}" srcId="{8AD468DB-4C6E-411F-9F21-2AD9AB724A3B}" destId="{A3FBC79F-60E4-4D24-95FB-E735AEEDFE6E}" srcOrd="0" destOrd="0" parTransId="{0F41AD93-95C6-4058-87D9-5C99A161501F}" sibTransId="{4BC26671-7820-4B38-B4B6-C1F11CBB7D1F}"/>
    <dgm:cxn modelId="{82BC7CC3-F2DA-4AD6-95C0-0AFB41766FF3}" srcId="{72FC3F35-0CC6-4159-B576-4D1C05748E01}" destId="{CD99034B-C7A3-44F2-8E60-AD106426BBC7}" srcOrd="2" destOrd="0" parTransId="{71726277-0286-443B-A50A-3EBF2FA67903}" sibTransId="{8BA0E8A0-972D-4687-9B61-C6E62BB15DF5}"/>
    <dgm:cxn modelId="{74A1ACCE-5088-457B-9666-7CDE33E63BAC}" type="presOf" srcId="{A4241A40-2482-4152-904B-284F7C1284D3}" destId="{8A439DAA-6599-47D5-B781-3C1D1BCD9595}" srcOrd="0" destOrd="1" presId="urn:microsoft.com/office/officeart/2005/8/layout/vList5"/>
    <dgm:cxn modelId="{2728C8DE-10C6-4040-BF69-D85E46B11755}" srcId="{72FC3F35-0CC6-4159-B576-4D1C05748E01}" destId="{F8488200-75A7-4841-AE7C-5BA94D3D2A1B}" srcOrd="0" destOrd="0" parTransId="{13F91005-C17E-46B2-93CF-ECFFBC432036}" sibTransId="{93A8E97A-3A07-4BFF-8040-C7EC517E2FBB}"/>
    <dgm:cxn modelId="{06DC13BC-F640-414D-9979-C18765DC4937}" type="presParOf" srcId="{4B93D623-BB0B-4787-A9E4-A087822538D4}" destId="{50587E04-8ED4-4904-811B-BF9FDBDF0FEC}" srcOrd="0" destOrd="0" presId="urn:microsoft.com/office/officeart/2005/8/layout/vList5"/>
    <dgm:cxn modelId="{8B717F9E-BCCC-41DC-ADAA-3CF97C3CCF5E}" type="presParOf" srcId="{50587E04-8ED4-4904-811B-BF9FDBDF0FEC}" destId="{5C8F7971-1372-43D5-9C7E-655BD714569B}" srcOrd="0" destOrd="0" presId="urn:microsoft.com/office/officeart/2005/8/layout/vList5"/>
    <dgm:cxn modelId="{00B9DAE1-0CA9-4A6B-AA16-FE0BD384B231}" type="presParOf" srcId="{50587E04-8ED4-4904-811B-BF9FDBDF0FEC}" destId="{0D0552BF-D76C-45E5-BB5B-CF6B8B26C65E}" srcOrd="1" destOrd="0" presId="urn:microsoft.com/office/officeart/2005/8/layout/vList5"/>
    <dgm:cxn modelId="{D95598B5-C001-4A32-A85E-2FA4C6542317}" type="presParOf" srcId="{4B93D623-BB0B-4787-A9E4-A087822538D4}" destId="{75B7B8D9-090D-4330-8593-6DF826557EC0}" srcOrd="1" destOrd="0" presId="urn:microsoft.com/office/officeart/2005/8/layout/vList5"/>
    <dgm:cxn modelId="{6B4D9064-6B87-4DE5-A7D7-08BF330C4739}" type="presParOf" srcId="{4B93D623-BB0B-4787-A9E4-A087822538D4}" destId="{EF4EE550-9AB1-4CAA-B856-83F48A91082F}" srcOrd="2" destOrd="0" presId="urn:microsoft.com/office/officeart/2005/8/layout/vList5"/>
    <dgm:cxn modelId="{DB8CD397-FC47-412D-ACA6-AABAC4D6C642}" type="presParOf" srcId="{EF4EE550-9AB1-4CAA-B856-83F48A91082F}" destId="{D836387E-C453-4CA8-A1CC-6498ED3BC226}" srcOrd="0" destOrd="0" presId="urn:microsoft.com/office/officeart/2005/8/layout/vList5"/>
    <dgm:cxn modelId="{28537F4C-11F7-4830-A4ED-131E4844877B}" type="presParOf" srcId="{EF4EE550-9AB1-4CAA-B856-83F48A91082F}" destId="{8A439DAA-6599-47D5-B781-3C1D1BCD9595}" srcOrd="1" destOrd="0" presId="urn:microsoft.com/office/officeart/2005/8/layout/vList5"/>
    <dgm:cxn modelId="{943AD01D-3DE8-420C-AC3D-3C3B06924D97}" type="presParOf" srcId="{4B93D623-BB0B-4787-A9E4-A087822538D4}" destId="{F7CBEFDF-5388-4A3F-BCE5-71E79CDF1E6E}" srcOrd="3" destOrd="0" presId="urn:microsoft.com/office/officeart/2005/8/layout/vList5"/>
    <dgm:cxn modelId="{F1D42043-0233-4F47-845F-0EEC4C76F577}" type="presParOf" srcId="{4B93D623-BB0B-4787-A9E4-A087822538D4}" destId="{78BD9A67-94EE-45B4-A14E-A702F961FF4A}" srcOrd="4" destOrd="0" presId="urn:microsoft.com/office/officeart/2005/8/layout/vList5"/>
    <dgm:cxn modelId="{DAC655D4-1411-4E06-84B3-8DF4BA047708}" type="presParOf" srcId="{78BD9A67-94EE-45B4-A14E-A702F961FF4A}" destId="{1DA5A267-1549-485C-B621-F499489199B7}" srcOrd="0" destOrd="0" presId="urn:microsoft.com/office/officeart/2005/8/layout/vList5"/>
    <dgm:cxn modelId="{6C3D6CFF-87F0-4E4B-A8E1-521370FC251A}" type="presParOf" srcId="{78BD9A67-94EE-45B4-A14E-A702F961FF4A}" destId="{D85088F4-59DE-4FA3-99B6-233E4CE10D5F}" srcOrd="1" destOrd="0" presId="urn:microsoft.com/office/officeart/2005/8/layout/vList5"/>
    <dgm:cxn modelId="{BC96A002-7794-4E1D-85E0-3FF1A340A501}" type="presParOf" srcId="{4B93D623-BB0B-4787-A9E4-A087822538D4}" destId="{137BB467-6BFE-44FA-957E-5F8C916B8BD4}" srcOrd="5" destOrd="0" presId="urn:microsoft.com/office/officeart/2005/8/layout/vList5"/>
    <dgm:cxn modelId="{DBB4B18C-A8E3-446E-BB3A-E126E6FFB75B}" type="presParOf" srcId="{4B93D623-BB0B-4787-A9E4-A087822538D4}" destId="{74780107-1039-40D3-B85C-E0B9AB111A7D}" srcOrd="6" destOrd="0" presId="urn:microsoft.com/office/officeart/2005/8/layout/vList5"/>
    <dgm:cxn modelId="{066BC97C-EA9D-448D-B0FD-984CDD374C63}" type="presParOf" srcId="{74780107-1039-40D3-B85C-E0B9AB111A7D}" destId="{B5C6570B-105D-48A3-B403-51DFBE891E5E}" srcOrd="0" destOrd="0" presId="urn:microsoft.com/office/officeart/2005/8/layout/vList5"/>
    <dgm:cxn modelId="{996B6A94-12C3-4E12-8B23-2DB6ACBCC63B}" type="presParOf" srcId="{74780107-1039-40D3-B85C-E0B9AB111A7D}" destId="{5456D586-D502-4EF6-8821-074A0EA464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3449CB-7032-430E-83FF-E5FE6F625EB3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082984-5E3C-4AD8-B624-F4E42E57E0BC}">
      <dgm:prSet phldrT="[Текст]" custT="1"/>
      <dgm:spPr/>
      <dgm:t>
        <a:bodyPr/>
        <a:lstStyle/>
        <a:p>
          <a:pPr marL="0" lvl="0" algn="l" defTabSz="914400" rtl="0" eaLnBrk="1" latinLnBrk="0" hangingPunct="1"/>
          <a:r>
            <a:rPr lang="ru-RU" sz="1800" b="1" kern="1200" dirty="0">
              <a:solidFill>
                <a:srgbClr val="C00000"/>
              </a:solidFill>
              <a:latin typeface="+mn-lt"/>
              <a:ea typeface="+mn-ea"/>
              <a:cs typeface="+mn-cs"/>
            </a:rPr>
            <a:t>Механизм действия ПАВ: </a:t>
          </a:r>
          <a:r>
            <a: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стимуляция «центров удовольствия» головного мозга через систему </a:t>
          </a:r>
          <a:r>
            <a:rPr lang="ru-RU" sz="18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нейромедиаторов</a:t>
          </a:r>
          <a:endParaRPr lang="ru-RU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1F2D5291-CE54-4F94-A73A-AEDC971E1269}" type="parTrans" cxnId="{02E7872A-EAE2-482F-AE3A-0AD9FC7C8C90}">
      <dgm:prSet/>
      <dgm:spPr/>
      <dgm:t>
        <a:bodyPr/>
        <a:lstStyle/>
        <a:p>
          <a:endParaRPr lang="ru-RU"/>
        </a:p>
      </dgm:t>
    </dgm:pt>
    <dgm:pt modelId="{602077BE-652C-4133-86E8-AE7D5E52DBB5}" type="sibTrans" cxnId="{02E7872A-EAE2-482F-AE3A-0AD9FC7C8C90}">
      <dgm:prSet/>
      <dgm:spPr/>
      <dgm:t>
        <a:bodyPr/>
        <a:lstStyle/>
        <a:p>
          <a:endParaRPr lang="ru-RU"/>
        </a:p>
      </dgm:t>
    </dgm:pt>
    <dgm:pt modelId="{42676729-E92B-464E-835F-212B81FE0F48}" type="pres">
      <dgm:prSet presAssocID="{7D3449CB-7032-430E-83FF-E5FE6F625EB3}" presName="Name0" presStyleCnt="0">
        <dgm:presLayoutVars>
          <dgm:chMax/>
          <dgm:chPref/>
          <dgm:dir/>
        </dgm:presLayoutVars>
      </dgm:prSet>
      <dgm:spPr/>
    </dgm:pt>
    <dgm:pt modelId="{CF80A2B5-918C-4BA9-BEE6-6A384D7E8C97}" type="pres">
      <dgm:prSet presAssocID="{94082984-5E3C-4AD8-B624-F4E42E57E0BC}" presName="composite" presStyleCnt="0">
        <dgm:presLayoutVars>
          <dgm:chMax val="1"/>
          <dgm:chPref val="1"/>
        </dgm:presLayoutVars>
      </dgm:prSet>
      <dgm:spPr/>
    </dgm:pt>
    <dgm:pt modelId="{5023CC16-54B4-45DC-A107-98030A481A0F}" type="pres">
      <dgm:prSet presAssocID="{94082984-5E3C-4AD8-B624-F4E42E57E0BC}" presName="Accent" presStyleLbl="trAlignAcc1" presStyleIdx="0" presStyleCnt="1" custScaleX="95844" custScaleY="74910" custLinFactNeighborY="-16620">
        <dgm:presLayoutVars>
          <dgm:chMax val="0"/>
          <dgm:chPref val="0"/>
        </dgm:presLayoutVars>
      </dgm:prSet>
      <dgm:spPr/>
    </dgm:pt>
    <dgm:pt modelId="{27AA48BE-C8AE-41D7-963B-E65471B4AD33}" type="pres">
      <dgm:prSet presAssocID="{94082984-5E3C-4AD8-B624-F4E42E57E0BC}" presName="Image" presStyleLbl="alignImgPlace1" presStyleIdx="0" presStyleCnt="1" custLinFactNeighborY="-6114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D95EDD3-D946-48BF-A788-FE402BCFD848}" type="pres">
      <dgm:prSet presAssocID="{94082984-5E3C-4AD8-B624-F4E42E57E0BC}" presName="ChildComposite" presStyleCnt="0"/>
      <dgm:spPr/>
    </dgm:pt>
    <dgm:pt modelId="{09F9DA4E-832A-4507-89FB-CD624217B9EB}" type="pres">
      <dgm:prSet presAssocID="{94082984-5E3C-4AD8-B624-F4E42E57E0B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FEFA86B-0E4A-4266-BF24-7A76E9FC7627}" type="pres">
      <dgm:prSet presAssocID="{94082984-5E3C-4AD8-B624-F4E42E57E0BC}" presName="Parent" presStyleLbl="revTx" presStyleIdx="0" presStyleCnt="1" custScaleX="107157" custScaleY="170563" custLinFactNeighborX="577" custLinFactNeighborY="41703">
        <dgm:presLayoutVars>
          <dgm:chMax val="1"/>
          <dgm:chPref val="0"/>
          <dgm:bulletEnabled val="1"/>
        </dgm:presLayoutVars>
      </dgm:prSet>
      <dgm:spPr/>
    </dgm:pt>
  </dgm:ptLst>
  <dgm:cxnLst>
    <dgm:cxn modelId="{F2EC8A17-8763-4A30-A3B8-B8D8D2EEA172}" type="presOf" srcId="{7D3449CB-7032-430E-83FF-E5FE6F625EB3}" destId="{42676729-E92B-464E-835F-212B81FE0F48}" srcOrd="0" destOrd="0" presId="urn:microsoft.com/office/officeart/2008/layout/CaptionedPictures"/>
    <dgm:cxn modelId="{02E7872A-EAE2-482F-AE3A-0AD9FC7C8C90}" srcId="{7D3449CB-7032-430E-83FF-E5FE6F625EB3}" destId="{94082984-5E3C-4AD8-B624-F4E42E57E0BC}" srcOrd="0" destOrd="0" parTransId="{1F2D5291-CE54-4F94-A73A-AEDC971E1269}" sibTransId="{602077BE-652C-4133-86E8-AE7D5E52DBB5}"/>
    <dgm:cxn modelId="{16B032F8-F717-459B-BB22-8B77E34DB830}" type="presOf" srcId="{94082984-5E3C-4AD8-B624-F4E42E57E0BC}" destId="{CFEFA86B-0E4A-4266-BF24-7A76E9FC7627}" srcOrd="0" destOrd="0" presId="urn:microsoft.com/office/officeart/2008/layout/CaptionedPictures"/>
    <dgm:cxn modelId="{61354D39-E8E6-4CAA-8C0A-16336EC3B66B}" type="presParOf" srcId="{42676729-E92B-464E-835F-212B81FE0F48}" destId="{CF80A2B5-918C-4BA9-BEE6-6A384D7E8C97}" srcOrd="0" destOrd="0" presId="urn:microsoft.com/office/officeart/2008/layout/CaptionedPictures"/>
    <dgm:cxn modelId="{96E26AFC-2921-4F5A-BA00-76F23626C1B1}" type="presParOf" srcId="{CF80A2B5-918C-4BA9-BEE6-6A384D7E8C97}" destId="{5023CC16-54B4-45DC-A107-98030A481A0F}" srcOrd="0" destOrd="0" presId="urn:microsoft.com/office/officeart/2008/layout/CaptionedPictures"/>
    <dgm:cxn modelId="{220D493C-F76B-4C39-B95F-80B2144963F4}" type="presParOf" srcId="{CF80A2B5-918C-4BA9-BEE6-6A384D7E8C97}" destId="{27AA48BE-C8AE-41D7-963B-E65471B4AD33}" srcOrd="1" destOrd="0" presId="urn:microsoft.com/office/officeart/2008/layout/CaptionedPictures"/>
    <dgm:cxn modelId="{34B2901C-4C55-45BC-AC2B-847911D1ED89}" type="presParOf" srcId="{CF80A2B5-918C-4BA9-BEE6-6A384D7E8C97}" destId="{8D95EDD3-D946-48BF-A788-FE402BCFD848}" srcOrd="2" destOrd="0" presId="urn:microsoft.com/office/officeart/2008/layout/CaptionedPictures"/>
    <dgm:cxn modelId="{FEE181E8-28B9-4964-BCF9-CC45CC6260C9}" type="presParOf" srcId="{8D95EDD3-D946-48BF-A788-FE402BCFD848}" destId="{09F9DA4E-832A-4507-89FB-CD624217B9EB}" srcOrd="0" destOrd="0" presId="urn:microsoft.com/office/officeart/2008/layout/CaptionedPictures"/>
    <dgm:cxn modelId="{E740F2E6-AC89-45A5-A19C-A4914CF214CE}" type="presParOf" srcId="{8D95EDD3-D946-48BF-A788-FE402BCFD848}" destId="{CFEFA86B-0E4A-4266-BF24-7A76E9FC762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D511CA-C9D4-4265-B5A7-7D2A7430F250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D25DC89-213D-4575-A23B-AD92B623B603}">
      <dgm:prSet/>
      <dgm:spPr/>
      <dgm:t>
        <a:bodyPr/>
        <a:lstStyle/>
        <a:p>
          <a:pPr rtl="0"/>
          <a:r>
            <a:rPr lang="ru-RU" dirty="0"/>
            <a:t>Эпизодическое употребление</a:t>
          </a:r>
        </a:p>
      </dgm:t>
    </dgm:pt>
    <dgm:pt modelId="{6E02EA59-B78C-4A19-BDC4-C4DA78E04B34}" type="parTrans" cxnId="{0CDB76C3-F770-47F7-9FA6-08ABE723956A}">
      <dgm:prSet/>
      <dgm:spPr/>
      <dgm:t>
        <a:bodyPr/>
        <a:lstStyle/>
        <a:p>
          <a:endParaRPr lang="ru-RU"/>
        </a:p>
      </dgm:t>
    </dgm:pt>
    <dgm:pt modelId="{88A5AFFF-6046-4432-9858-DDFA45EF1066}" type="sibTrans" cxnId="{0CDB76C3-F770-47F7-9FA6-08ABE723956A}">
      <dgm:prSet/>
      <dgm:spPr/>
      <dgm:t>
        <a:bodyPr/>
        <a:lstStyle/>
        <a:p>
          <a:endParaRPr lang="ru-RU"/>
        </a:p>
      </dgm:t>
    </dgm:pt>
    <dgm:pt modelId="{CFE23327-AE21-44E8-B623-ACBE82775266}">
      <dgm:prSet/>
      <dgm:spPr/>
      <dgm:t>
        <a:bodyPr/>
        <a:lstStyle/>
        <a:p>
          <a:pPr rtl="0"/>
          <a:r>
            <a:rPr lang="ru-RU" b="1" dirty="0"/>
            <a:t>Последствия</a:t>
          </a:r>
        </a:p>
      </dgm:t>
    </dgm:pt>
    <dgm:pt modelId="{9376A756-EF60-454A-AEC3-D39069D4D308}" type="parTrans" cxnId="{69370650-31F6-4A2B-B217-04DD551C4AB4}">
      <dgm:prSet/>
      <dgm:spPr/>
      <dgm:t>
        <a:bodyPr/>
        <a:lstStyle/>
        <a:p>
          <a:endParaRPr lang="ru-RU"/>
        </a:p>
      </dgm:t>
    </dgm:pt>
    <dgm:pt modelId="{8E6BCB99-8728-4AAD-B82B-AB713E0F256E}" type="sibTrans" cxnId="{69370650-31F6-4A2B-B217-04DD551C4AB4}">
      <dgm:prSet/>
      <dgm:spPr/>
      <dgm:t>
        <a:bodyPr/>
        <a:lstStyle/>
        <a:p>
          <a:endParaRPr lang="ru-RU"/>
        </a:p>
      </dgm:t>
    </dgm:pt>
    <dgm:pt modelId="{6C71D0AF-92C6-458A-B177-7EDD6B994C85}">
      <dgm:prSet/>
      <dgm:spPr/>
      <dgm:t>
        <a:bodyPr/>
        <a:lstStyle/>
        <a:p>
          <a:pPr rtl="0"/>
          <a:r>
            <a:rPr lang="ru-RU" dirty="0"/>
            <a:t>Стадия психической зависимости</a:t>
          </a:r>
        </a:p>
      </dgm:t>
    </dgm:pt>
    <dgm:pt modelId="{339977AE-0797-4F9F-9DCB-B74F1C0CAB09}" type="parTrans" cxnId="{CD4A359B-272D-4ED2-9841-7B5469AA1F13}">
      <dgm:prSet/>
      <dgm:spPr/>
      <dgm:t>
        <a:bodyPr/>
        <a:lstStyle/>
        <a:p>
          <a:endParaRPr lang="ru-RU"/>
        </a:p>
      </dgm:t>
    </dgm:pt>
    <dgm:pt modelId="{8F3081E3-D156-4A3A-ABEA-11F70B3485D5}" type="sibTrans" cxnId="{CD4A359B-272D-4ED2-9841-7B5469AA1F13}">
      <dgm:prSet/>
      <dgm:spPr/>
      <dgm:t>
        <a:bodyPr/>
        <a:lstStyle/>
        <a:p>
          <a:endParaRPr lang="ru-RU"/>
        </a:p>
      </dgm:t>
    </dgm:pt>
    <dgm:pt modelId="{A234C87C-71B5-4EC2-BDE0-7BA5BAD4AD9E}">
      <dgm:prSet/>
      <dgm:spPr/>
      <dgm:t>
        <a:bodyPr/>
        <a:lstStyle/>
        <a:p>
          <a:pPr rtl="0"/>
          <a:r>
            <a:rPr lang="ru-RU" dirty="0"/>
            <a:t>Стадия физической зависимости. </a:t>
          </a:r>
        </a:p>
      </dgm:t>
    </dgm:pt>
    <dgm:pt modelId="{F5621E36-D2A3-446A-B6F8-0F1585A6B44C}" type="parTrans" cxnId="{2FD8B243-93CA-492A-BAE3-C6440CA8D9B3}">
      <dgm:prSet/>
      <dgm:spPr/>
      <dgm:t>
        <a:bodyPr/>
        <a:lstStyle/>
        <a:p>
          <a:endParaRPr lang="ru-RU"/>
        </a:p>
      </dgm:t>
    </dgm:pt>
    <dgm:pt modelId="{4A06B0DE-50FB-42EA-9B6E-F877BB8D04EC}" type="sibTrans" cxnId="{2FD8B243-93CA-492A-BAE3-C6440CA8D9B3}">
      <dgm:prSet/>
      <dgm:spPr/>
      <dgm:t>
        <a:bodyPr/>
        <a:lstStyle/>
        <a:p>
          <a:endParaRPr lang="ru-RU"/>
        </a:p>
      </dgm:t>
    </dgm:pt>
    <dgm:pt modelId="{027F24E3-6CF7-4CB8-8F1D-7F650D40C380}">
      <dgm:prSet/>
      <dgm:spPr/>
      <dgm:t>
        <a:bodyPr/>
        <a:lstStyle/>
        <a:p>
          <a:pPr rtl="0"/>
          <a:r>
            <a:rPr lang="ru-RU" dirty="0"/>
            <a:t>Патологическое влечение</a:t>
          </a:r>
        </a:p>
      </dgm:t>
    </dgm:pt>
    <dgm:pt modelId="{B0BF46D3-0BB7-4009-9AE8-5219A54BF9B5}" type="parTrans" cxnId="{DB919ADC-1F3A-4E04-858D-B2CF12ADF1A3}">
      <dgm:prSet/>
      <dgm:spPr/>
      <dgm:t>
        <a:bodyPr/>
        <a:lstStyle/>
        <a:p>
          <a:endParaRPr lang="ru-RU"/>
        </a:p>
      </dgm:t>
    </dgm:pt>
    <dgm:pt modelId="{E4E29E6F-D17D-4911-BDCE-0069348FE854}" type="sibTrans" cxnId="{DB919ADC-1F3A-4E04-858D-B2CF12ADF1A3}">
      <dgm:prSet/>
      <dgm:spPr/>
      <dgm:t>
        <a:bodyPr/>
        <a:lstStyle/>
        <a:p>
          <a:endParaRPr lang="ru-RU"/>
        </a:p>
      </dgm:t>
    </dgm:pt>
    <dgm:pt modelId="{BCBABAB4-85AA-442F-9B19-1EB83AABC597}">
      <dgm:prSet/>
      <dgm:spPr/>
      <dgm:t>
        <a:bodyPr/>
        <a:lstStyle/>
        <a:p>
          <a:pPr rtl="0"/>
          <a:r>
            <a:rPr lang="ru-RU" dirty="0"/>
            <a:t>Болезненное пристрастие</a:t>
          </a:r>
        </a:p>
      </dgm:t>
    </dgm:pt>
    <dgm:pt modelId="{1A87EF72-550D-4856-A54F-FFE169F2544D}" type="parTrans" cxnId="{525FA77E-9636-46D2-82B4-BB50F9D9D020}">
      <dgm:prSet/>
      <dgm:spPr/>
      <dgm:t>
        <a:bodyPr/>
        <a:lstStyle/>
        <a:p>
          <a:endParaRPr lang="ru-RU"/>
        </a:p>
      </dgm:t>
    </dgm:pt>
    <dgm:pt modelId="{D713E8F9-40DF-4489-B9E3-7332C1A22DED}" type="sibTrans" cxnId="{525FA77E-9636-46D2-82B4-BB50F9D9D020}">
      <dgm:prSet/>
      <dgm:spPr/>
      <dgm:t>
        <a:bodyPr/>
        <a:lstStyle/>
        <a:p>
          <a:endParaRPr lang="ru-RU"/>
        </a:p>
      </dgm:t>
    </dgm:pt>
    <dgm:pt modelId="{1DB8C8DE-6274-4C24-878B-D1BB2BE5164F}">
      <dgm:prSet/>
      <dgm:spPr/>
      <dgm:t>
        <a:bodyPr/>
        <a:lstStyle/>
        <a:p>
          <a:pPr rtl="0"/>
          <a:r>
            <a:rPr lang="ru-RU" dirty="0"/>
            <a:t>ПАВ «встраивается» в обмен веществ организма, </a:t>
          </a:r>
        </a:p>
      </dgm:t>
    </dgm:pt>
    <dgm:pt modelId="{B4F6D262-631E-4424-A22B-D13A3F00D991}" type="parTrans" cxnId="{BF8C9A45-B695-4759-89AD-5739F1333A66}">
      <dgm:prSet/>
      <dgm:spPr/>
      <dgm:t>
        <a:bodyPr/>
        <a:lstStyle/>
        <a:p>
          <a:endParaRPr lang="ru-RU"/>
        </a:p>
      </dgm:t>
    </dgm:pt>
    <dgm:pt modelId="{60583268-3B08-41C0-B489-869CA95B7A3A}" type="sibTrans" cxnId="{BF8C9A45-B695-4759-89AD-5739F1333A66}">
      <dgm:prSet/>
      <dgm:spPr/>
      <dgm:t>
        <a:bodyPr/>
        <a:lstStyle/>
        <a:p>
          <a:endParaRPr lang="ru-RU"/>
        </a:p>
      </dgm:t>
    </dgm:pt>
    <dgm:pt modelId="{D2488C86-238D-4954-B444-13945094089D}">
      <dgm:prSet/>
      <dgm:spPr/>
      <dgm:t>
        <a:bodyPr/>
        <a:lstStyle/>
        <a:p>
          <a:pPr rtl="0"/>
          <a:r>
            <a:rPr lang="ru-RU" dirty="0"/>
            <a:t>Основной характеристикой является желание (часто непреодолимое) употреблять ПАВ</a:t>
          </a:r>
        </a:p>
      </dgm:t>
    </dgm:pt>
    <dgm:pt modelId="{73492407-5D4E-4503-A91F-E7AFBC239069}" type="parTrans" cxnId="{B7E6004C-1BC6-42FD-8930-5F07C7291074}">
      <dgm:prSet/>
      <dgm:spPr/>
      <dgm:t>
        <a:bodyPr/>
        <a:lstStyle/>
        <a:p>
          <a:endParaRPr lang="ru-RU"/>
        </a:p>
      </dgm:t>
    </dgm:pt>
    <dgm:pt modelId="{B8C641FF-38E0-43BA-B093-977706A80E49}" type="sibTrans" cxnId="{B7E6004C-1BC6-42FD-8930-5F07C7291074}">
      <dgm:prSet/>
      <dgm:spPr/>
      <dgm:t>
        <a:bodyPr/>
        <a:lstStyle/>
        <a:p>
          <a:endParaRPr lang="ru-RU"/>
        </a:p>
      </dgm:t>
    </dgm:pt>
    <dgm:pt modelId="{48A1B3E6-8FD1-4E86-9625-21612C4BBB7A}">
      <dgm:prSet/>
      <dgm:spPr/>
      <dgm:t>
        <a:bodyPr/>
        <a:lstStyle/>
        <a:p>
          <a:pPr rtl="0"/>
          <a:r>
            <a:rPr lang="ru-RU" dirty="0"/>
            <a:t>Прием ПАВ кажется человеку настолько приятным, что он начинает его повторять. </a:t>
          </a:r>
        </a:p>
      </dgm:t>
    </dgm:pt>
    <dgm:pt modelId="{170FFB40-4241-402B-B812-66CC8EC0CCE7}" type="parTrans" cxnId="{2C1E4DB1-69EA-4D1F-B75B-63D34DB754E7}">
      <dgm:prSet/>
      <dgm:spPr/>
      <dgm:t>
        <a:bodyPr/>
        <a:lstStyle/>
        <a:p>
          <a:endParaRPr lang="ru-RU"/>
        </a:p>
      </dgm:t>
    </dgm:pt>
    <dgm:pt modelId="{80B0B8EF-A4C6-41CD-BF66-F8B9CB0FAB6C}" type="sibTrans" cxnId="{2C1E4DB1-69EA-4D1F-B75B-63D34DB754E7}">
      <dgm:prSet/>
      <dgm:spPr/>
      <dgm:t>
        <a:bodyPr/>
        <a:lstStyle/>
        <a:p>
          <a:endParaRPr lang="ru-RU"/>
        </a:p>
      </dgm:t>
    </dgm:pt>
    <dgm:pt modelId="{3A715E95-9FF7-445A-AA13-6EBEC672F6C3}">
      <dgm:prSet/>
      <dgm:spPr/>
      <dgm:t>
        <a:bodyPr/>
        <a:lstStyle/>
        <a:p>
          <a:pPr rtl="0"/>
          <a:r>
            <a:rPr lang="ru-RU" b="0" dirty="0"/>
            <a:t>Медицинские (</a:t>
          </a:r>
          <a:r>
            <a:rPr lang="ru-RU" dirty="0"/>
            <a:t>поражение внутренних органов и систем организма)</a:t>
          </a:r>
          <a:endParaRPr lang="ru-RU" b="0" dirty="0"/>
        </a:p>
      </dgm:t>
    </dgm:pt>
    <dgm:pt modelId="{6556CF97-6618-40B2-B8B1-3706C31A158C}" type="parTrans" cxnId="{E9957EF8-9482-424F-9D70-2D2BEBE499FD}">
      <dgm:prSet/>
      <dgm:spPr/>
      <dgm:t>
        <a:bodyPr/>
        <a:lstStyle/>
        <a:p>
          <a:endParaRPr lang="ru-RU"/>
        </a:p>
      </dgm:t>
    </dgm:pt>
    <dgm:pt modelId="{AF8D47B9-4331-417A-9F04-E01ABE68BFB2}" type="sibTrans" cxnId="{E9957EF8-9482-424F-9D70-2D2BEBE499FD}">
      <dgm:prSet/>
      <dgm:spPr/>
      <dgm:t>
        <a:bodyPr/>
        <a:lstStyle/>
        <a:p>
          <a:endParaRPr lang="ru-RU"/>
        </a:p>
      </dgm:t>
    </dgm:pt>
    <dgm:pt modelId="{C2F97908-82D6-41AD-A93E-C0C4958E3A6E}">
      <dgm:prSet/>
      <dgm:spPr/>
      <dgm:t>
        <a:bodyPr/>
        <a:lstStyle/>
        <a:p>
          <a:pPr rtl="0"/>
          <a:r>
            <a:rPr lang="ru-RU" b="0" dirty="0"/>
            <a:t>Социальные</a:t>
          </a:r>
        </a:p>
      </dgm:t>
    </dgm:pt>
    <dgm:pt modelId="{C2983242-5116-4547-8B86-671E5C1E3071}" type="parTrans" cxnId="{546BC61B-B704-4845-A967-AE26DE777991}">
      <dgm:prSet/>
      <dgm:spPr/>
      <dgm:t>
        <a:bodyPr/>
        <a:lstStyle/>
        <a:p>
          <a:endParaRPr lang="ru-RU"/>
        </a:p>
      </dgm:t>
    </dgm:pt>
    <dgm:pt modelId="{179C929A-3C17-40F6-91D8-289CF077F7D3}" type="sibTrans" cxnId="{546BC61B-B704-4845-A967-AE26DE777991}">
      <dgm:prSet/>
      <dgm:spPr/>
      <dgm:t>
        <a:bodyPr/>
        <a:lstStyle/>
        <a:p>
          <a:endParaRPr lang="ru-RU"/>
        </a:p>
      </dgm:t>
    </dgm:pt>
    <dgm:pt modelId="{8FA404C4-ABBB-42D0-A25B-F36BF95D2E9C}">
      <dgm:prSet/>
      <dgm:spPr/>
      <dgm:t>
        <a:bodyPr/>
        <a:lstStyle/>
        <a:p>
          <a:pPr rtl="0"/>
          <a:r>
            <a:rPr lang="ru-RU" b="1" dirty="0"/>
            <a:t>Получение удовольствия от жизни не естественным, а искусственным путем</a:t>
          </a:r>
        </a:p>
      </dgm:t>
    </dgm:pt>
    <dgm:pt modelId="{D6FC2BD6-DA4E-46AB-B250-19D63504C0AB}" type="parTrans" cxnId="{44CB1A4B-0307-4845-B549-6C14798009CA}">
      <dgm:prSet/>
      <dgm:spPr/>
      <dgm:t>
        <a:bodyPr/>
        <a:lstStyle/>
        <a:p>
          <a:endParaRPr lang="ru-RU"/>
        </a:p>
      </dgm:t>
    </dgm:pt>
    <dgm:pt modelId="{057207E3-8B76-473A-A8CE-5C6053DA1CCB}" type="sibTrans" cxnId="{44CB1A4B-0307-4845-B549-6C14798009CA}">
      <dgm:prSet/>
      <dgm:spPr/>
      <dgm:t>
        <a:bodyPr/>
        <a:lstStyle/>
        <a:p>
          <a:endParaRPr lang="ru-RU"/>
        </a:p>
      </dgm:t>
    </dgm:pt>
    <dgm:pt modelId="{0E604FDB-CEA4-4316-88AB-CFFFA058FB69}">
      <dgm:prSet/>
      <dgm:spPr/>
      <dgm:t>
        <a:bodyPr/>
        <a:lstStyle/>
        <a:p>
          <a:pPr rtl="0"/>
          <a:r>
            <a:rPr lang="ru-RU" dirty="0"/>
            <a:t>при отмене возникает абстиненция («ломка»)</a:t>
          </a:r>
        </a:p>
      </dgm:t>
    </dgm:pt>
    <dgm:pt modelId="{155E7ECF-C83B-452A-9487-F066B71C61C8}" type="parTrans" cxnId="{6DE8873B-4DDF-4313-A496-3F89861B3AB7}">
      <dgm:prSet/>
      <dgm:spPr/>
      <dgm:t>
        <a:bodyPr/>
        <a:lstStyle/>
        <a:p>
          <a:endParaRPr lang="ru-RU"/>
        </a:p>
      </dgm:t>
    </dgm:pt>
    <dgm:pt modelId="{A988284D-D3C3-4113-84CA-892721D17991}" type="sibTrans" cxnId="{6DE8873B-4DDF-4313-A496-3F89861B3AB7}">
      <dgm:prSet/>
      <dgm:spPr/>
      <dgm:t>
        <a:bodyPr/>
        <a:lstStyle/>
        <a:p>
          <a:endParaRPr lang="ru-RU"/>
        </a:p>
      </dgm:t>
    </dgm:pt>
    <dgm:pt modelId="{D02B4B43-7D65-4DBE-AECE-EB8F1191F2B3}" type="pres">
      <dgm:prSet presAssocID="{93D511CA-C9D4-4265-B5A7-7D2A7430F250}" presName="Name0" presStyleCnt="0">
        <dgm:presLayoutVars>
          <dgm:dir/>
          <dgm:animLvl val="lvl"/>
          <dgm:resizeHandles val="exact"/>
        </dgm:presLayoutVars>
      </dgm:prSet>
      <dgm:spPr/>
    </dgm:pt>
    <dgm:pt modelId="{8C64B104-765B-4A40-8A71-42D7709C4BD4}" type="pres">
      <dgm:prSet presAssocID="{ED25DC89-213D-4575-A23B-AD92B623B603}" presName="composite" presStyleCnt="0"/>
      <dgm:spPr/>
    </dgm:pt>
    <dgm:pt modelId="{E48AB3CB-2D36-499D-BB6D-AE8CC42AF289}" type="pres">
      <dgm:prSet presAssocID="{ED25DC89-213D-4575-A23B-AD92B623B60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7D928B-D280-4F25-A730-7DB85F1F0498}" type="pres">
      <dgm:prSet presAssocID="{ED25DC89-213D-4575-A23B-AD92B623B603}" presName="desTx" presStyleLbl="revTx" presStyleIdx="0" presStyleCnt="4">
        <dgm:presLayoutVars>
          <dgm:bulletEnabled val="1"/>
        </dgm:presLayoutVars>
      </dgm:prSet>
      <dgm:spPr/>
    </dgm:pt>
    <dgm:pt modelId="{5F36BDD0-62D4-4662-83B8-CCAC770201AB}" type="pres">
      <dgm:prSet presAssocID="{88A5AFFF-6046-4432-9858-DDFA45EF1066}" presName="space" presStyleCnt="0"/>
      <dgm:spPr/>
    </dgm:pt>
    <dgm:pt modelId="{2DD4330A-819B-4453-A798-7D77566AEC9A}" type="pres">
      <dgm:prSet presAssocID="{6C71D0AF-92C6-458A-B177-7EDD6B994C85}" presName="composite" presStyleCnt="0"/>
      <dgm:spPr/>
    </dgm:pt>
    <dgm:pt modelId="{4D000633-DD6C-461B-A848-1710E29A9BEE}" type="pres">
      <dgm:prSet presAssocID="{6C71D0AF-92C6-458A-B177-7EDD6B994C85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4B16C79-B964-418E-B8F5-DAA44EB79B4D}" type="pres">
      <dgm:prSet presAssocID="{6C71D0AF-92C6-458A-B177-7EDD6B994C85}" presName="desTx" presStyleLbl="revTx" presStyleIdx="1" presStyleCnt="4">
        <dgm:presLayoutVars>
          <dgm:bulletEnabled val="1"/>
        </dgm:presLayoutVars>
      </dgm:prSet>
      <dgm:spPr/>
    </dgm:pt>
    <dgm:pt modelId="{7D100C32-E5FD-43BA-BDE9-36A362B58980}" type="pres">
      <dgm:prSet presAssocID="{8F3081E3-D156-4A3A-ABEA-11F70B3485D5}" presName="space" presStyleCnt="0"/>
      <dgm:spPr/>
    </dgm:pt>
    <dgm:pt modelId="{C8993AF2-B2F0-429D-9229-331E8DE98BCC}" type="pres">
      <dgm:prSet presAssocID="{A234C87C-71B5-4EC2-BDE0-7BA5BAD4AD9E}" presName="composite" presStyleCnt="0"/>
      <dgm:spPr/>
    </dgm:pt>
    <dgm:pt modelId="{8664ED6C-31E1-4C7A-9BF3-FAAA6E76CF58}" type="pres">
      <dgm:prSet presAssocID="{A234C87C-71B5-4EC2-BDE0-7BA5BAD4AD9E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6B1F01-E09D-4A21-9874-B27B90B90BBE}" type="pres">
      <dgm:prSet presAssocID="{A234C87C-71B5-4EC2-BDE0-7BA5BAD4AD9E}" presName="desTx" presStyleLbl="revTx" presStyleIdx="2" presStyleCnt="4" custScaleX="112462">
        <dgm:presLayoutVars>
          <dgm:bulletEnabled val="1"/>
        </dgm:presLayoutVars>
      </dgm:prSet>
      <dgm:spPr/>
    </dgm:pt>
    <dgm:pt modelId="{56F6382B-C8DE-471B-8A06-A0010FA9BAB4}" type="pres">
      <dgm:prSet presAssocID="{4A06B0DE-50FB-42EA-9B6E-F877BB8D04EC}" presName="space" presStyleCnt="0"/>
      <dgm:spPr/>
    </dgm:pt>
    <dgm:pt modelId="{57D2BFF9-B65B-4C99-B8CB-93010F4199E7}" type="pres">
      <dgm:prSet presAssocID="{CFE23327-AE21-44E8-B623-ACBE82775266}" presName="composite" presStyleCnt="0"/>
      <dgm:spPr/>
    </dgm:pt>
    <dgm:pt modelId="{EFBF1E73-9EA1-4259-8703-C6C2BBA5C4C0}" type="pres">
      <dgm:prSet presAssocID="{CFE23327-AE21-44E8-B623-ACBE82775266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70CB685-9CCE-405F-80B7-D0FF4D2A4B89}" type="pres">
      <dgm:prSet presAssocID="{CFE23327-AE21-44E8-B623-ACBE82775266}" presName="desTx" presStyleLbl="revTx" presStyleIdx="3" presStyleCnt="4">
        <dgm:presLayoutVars>
          <dgm:bulletEnabled val="1"/>
        </dgm:presLayoutVars>
      </dgm:prSet>
      <dgm:spPr/>
    </dgm:pt>
  </dgm:ptLst>
  <dgm:cxnLst>
    <dgm:cxn modelId="{C13E690D-099A-4AAC-8AF6-693077A6B0C9}" type="presOf" srcId="{3A715E95-9FF7-445A-AA13-6EBEC672F6C3}" destId="{070CB685-9CCE-405F-80B7-D0FF4D2A4B89}" srcOrd="0" destOrd="0" presId="urn:microsoft.com/office/officeart/2005/8/layout/chevron1"/>
    <dgm:cxn modelId="{546BC61B-B704-4845-A967-AE26DE777991}" srcId="{CFE23327-AE21-44E8-B623-ACBE82775266}" destId="{C2F97908-82D6-41AD-A93E-C0C4958E3A6E}" srcOrd="1" destOrd="0" parTransId="{C2983242-5116-4547-8B86-671E5C1E3071}" sibTransId="{179C929A-3C17-40F6-91D8-289CF077F7D3}"/>
    <dgm:cxn modelId="{50E6CC20-9B6E-4927-B44A-8FA3FEE1998C}" type="presOf" srcId="{CFE23327-AE21-44E8-B623-ACBE82775266}" destId="{EFBF1E73-9EA1-4259-8703-C6C2BBA5C4C0}" srcOrd="0" destOrd="0" presId="urn:microsoft.com/office/officeart/2005/8/layout/chevron1"/>
    <dgm:cxn modelId="{517AF035-1DEE-47F8-814E-CEE4A9140BE6}" type="presOf" srcId="{BCBABAB4-85AA-442F-9B19-1EB83AABC597}" destId="{34B16C79-B964-418E-B8F5-DAA44EB79B4D}" srcOrd="0" destOrd="1" presId="urn:microsoft.com/office/officeart/2005/8/layout/chevron1"/>
    <dgm:cxn modelId="{ACE86139-6B00-417B-940C-D0B3A6233D1A}" type="presOf" srcId="{6C71D0AF-92C6-458A-B177-7EDD6B994C85}" destId="{4D000633-DD6C-461B-A848-1710E29A9BEE}" srcOrd="0" destOrd="0" presId="urn:microsoft.com/office/officeart/2005/8/layout/chevron1"/>
    <dgm:cxn modelId="{6DE8873B-4DDF-4313-A496-3F89861B3AB7}" srcId="{A234C87C-71B5-4EC2-BDE0-7BA5BAD4AD9E}" destId="{0E604FDB-CEA4-4316-88AB-CFFFA058FB69}" srcOrd="1" destOrd="0" parTransId="{155E7ECF-C83B-452A-9487-F066B71C61C8}" sibTransId="{A988284D-D3C3-4113-84CA-892721D17991}"/>
    <dgm:cxn modelId="{63585C42-627E-4AA8-BBC5-5C336E96DD70}" type="presOf" srcId="{D2488C86-238D-4954-B444-13945094089D}" destId="{506B1F01-E09D-4A21-9874-B27B90B90BBE}" srcOrd="0" destOrd="2" presId="urn:microsoft.com/office/officeart/2005/8/layout/chevron1"/>
    <dgm:cxn modelId="{2FD8B243-93CA-492A-BAE3-C6440CA8D9B3}" srcId="{93D511CA-C9D4-4265-B5A7-7D2A7430F250}" destId="{A234C87C-71B5-4EC2-BDE0-7BA5BAD4AD9E}" srcOrd="2" destOrd="0" parTransId="{F5621E36-D2A3-446A-B6F8-0F1585A6B44C}" sibTransId="{4A06B0DE-50FB-42EA-9B6E-F877BB8D04EC}"/>
    <dgm:cxn modelId="{BF8C9A45-B695-4759-89AD-5739F1333A66}" srcId="{A234C87C-71B5-4EC2-BDE0-7BA5BAD4AD9E}" destId="{1DB8C8DE-6274-4C24-878B-D1BB2BE5164F}" srcOrd="0" destOrd="0" parTransId="{B4F6D262-631E-4424-A22B-D13A3F00D991}" sibTransId="{60583268-3B08-41C0-B489-869CA95B7A3A}"/>
    <dgm:cxn modelId="{44CB1A4B-0307-4845-B549-6C14798009CA}" srcId="{6C71D0AF-92C6-458A-B177-7EDD6B994C85}" destId="{8FA404C4-ABBB-42D0-A25B-F36BF95D2E9C}" srcOrd="2" destOrd="0" parTransId="{D6FC2BD6-DA4E-46AB-B250-19D63504C0AB}" sibTransId="{057207E3-8B76-473A-A8CE-5C6053DA1CCB}"/>
    <dgm:cxn modelId="{B7E6004C-1BC6-42FD-8930-5F07C7291074}" srcId="{A234C87C-71B5-4EC2-BDE0-7BA5BAD4AD9E}" destId="{D2488C86-238D-4954-B444-13945094089D}" srcOrd="2" destOrd="0" parTransId="{73492407-5D4E-4503-A91F-E7AFBC239069}" sibTransId="{B8C641FF-38E0-43BA-B093-977706A80E49}"/>
    <dgm:cxn modelId="{0E7B796C-2B3C-4966-9C48-14939C36EDEE}" type="presOf" srcId="{ED25DC89-213D-4575-A23B-AD92B623B603}" destId="{E48AB3CB-2D36-499D-BB6D-AE8CC42AF289}" srcOrd="0" destOrd="0" presId="urn:microsoft.com/office/officeart/2005/8/layout/chevron1"/>
    <dgm:cxn modelId="{69370650-31F6-4A2B-B217-04DD551C4AB4}" srcId="{93D511CA-C9D4-4265-B5A7-7D2A7430F250}" destId="{CFE23327-AE21-44E8-B623-ACBE82775266}" srcOrd="3" destOrd="0" parTransId="{9376A756-EF60-454A-AEC3-D39069D4D308}" sibTransId="{8E6BCB99-8728-4AAD-B82B-AB713E0F256E}"/>
    <dgm:cxn modelId="{E6C29351-687A-4CF0-94CF-8E85D34400AA}" type="presOf" srcId="{A234C87C-71B5-4EC2-BDE0-7BA5BAD4AD9E}" destId="{8664ED6C-31E1-4C7A-9BF3-FAAA6E76CF58}" srcOrd="0" destOrd="0" presId="urn:microsoft.com/office/officeart/2005/8/layout/chevron1"/>
    <dgm:cxn modelId="{525FA77E-9636-46D2-82B4-BB50F9D9D020}" srcId="{6C71D0AF-92C6-458A-B177-7EDD6B994C85}" destId="{BCBABAB4-85AA-442F-9B19-1EB83AABC597}" srcOrd="1" destOrd="0" parTransId="{1A87EF72-550D-4856-A54F-FFE169F2544D}" sibTransId="{D713E8F9-40DF-4489-B9E3-7332C1A22DED}"/>
    <dgm:cxn modelId="{D9EF2689-F9B8-409C-831F-9AB98D8E2679}" type="presOf" srcId="{93D511CA-C9D4-4265-B5A7-7D2A7430F250}" destId="{D02B4B43-7D65-4DBE-AECE-EB8F1191F2B3}" srcOrd="0" destOrd="0" presId="urn:microsoft.com/office/officeart/2005/8/layout/chevron1"/>
    <dgm:cxn modelId="{3134FD97-F221-4266-8808-4E0E38E8B1D3}" type="presOf" srcId="{1DB8C8DE-6274-4C24-878B-D1BB2BE5164F}" destId="{506B1F01-E09D-4A21-9874-B27B90B90BBE}" srcOrd="0" destOrd="0" presId="urn:microsoft.com/office/officeart/2005/8/layout/chevron1"/>
    <dgm:cxn modelId="{CD4A359B-272D-4ED2-9841-7B5469AA1F13}" srcId="{93D511CA-C9D4-4265-B5A7-7D2A7430F250}" destId="{6C71D0AF-92C6-458A-B177-7EDD6B994C85}" srcOrd="1" destOrd="0" parTransId="{339977AE-0797-4F9F-9DCB-B74F1C0CAB09}" sibTransId="{8F3081E3-D156-4A3A-ABEA-11F70B3485D5}"/>
    <dgm:cxn modelId="{2F9808A6-EFB0-4611-BA68-C48C2BC1B6B7}" type="presOf" srcId="{C2F97908-82D6-41AD-A93E-C0C4958E3A6E}" destId="{070CB685-9CCE-405F-80B7-D0FF4D2A4B89}" srcOrd="0" destOrd="1" presId="urn:microsoft.com/office/officeart/2005/8/layout/chevron1"/>
    <dgm:cxn modelId="{9D860FAA-C549-4CF2-B093-1CC3407D8E31}" type="presOf" srcId="{027F24E3-6CF7-4CB8-8F1D-7F650D40C380}" destId="{34B16C79-B964-418E-B8F5-DAA44EB79B4D}" srcOrd="0" destOrd="0" presId="urn:microsoft.com/office/officeart/2005/8/layout/chevron1"/>
    <dgm:cxn modelId="{2C1E4DB1-69EA-4D1F-B75B-63D34DB754E7}" srcId="{ED25DC89-213D-4575-A23B-AD92B623B603}" destId="{48A1B3E6-8FD1-4E86-9625-21612C4BBB7A}" srcOrd="0" destOrd="0" parTransId="{170FFB40-4241-402B-B812-66CC8EC0CCE7}" sibTransId="{80B0B8EF-A4C6-41CD-BF66-F8B9CB0FAB6C}"/>
    <dgm:cxn modelId="{9132F1B2-0178-43AF-925E-902B4CEFC219}" type="presOf" srcId="{0E604FDB-CEA4-4316-88AB-CFFFA058FB69}" destId="{506B1F01-E09D-4A21-9874-B27B90B90BBE}" srcOrd="0" destOrd="1" presId="urn:microsoft.com/office/officeart/2005/8/layout/chevron1"/>
    <dgm:cxn modelId="{0CDB76C3-F770-47F7-9FA6-08ABE723956A}" srcId="{93D511CA-C9D4-4265-B5A7-7D2A7430F250}" destId="{ED25DC89-213D-4575-A23B-AD92B623B603}" srcOrd="0" destOrd="0" parTransId="{6E02EA59-B78C-4A19-BDC4-C4DA78E04B34}" sibTransId="{88A5AFFF-6046-4432-9858-DDFA45EF1066}"/>
    <dgm:cxn modelId="{4482DDDA-8F9F-4766-8723-379741E75B77}" type="presOf" srcId="{8FA404C4-ABBB-42D0-A25B-F36BF95D2E9C}" destId="{34B16C79-B964-418E-B8F5-DAA44EB79B4D}" srcOrd="0" destOrd="2" presId="urn:microsoft.com/office/officeart/2005/8/layout/chevron1"/>
    <dgm:cxn modelId="{DB919ADC-1F3A-4E04-858D-B2CF12ADF1A3}" srcId="{6C71D0AF-92C6-458A-B177-7EDD6B994C85}" destId="{027F24E3-6CF7-4CB8-8F1D-7F650D40C380}" srcOrd="0" destOrd="0" parTransId="{B0BF46D3-0BB7-4009-9AE8-5219A54BF9B5}" sibTransId="{E4E29E6F-D17D-4911-BDCE-0069348FE854}"/>
    <dgm:cxn modelId="{84B725F5-BB91-451C-BDC4-3E463851C6ED}" type="presOf" srcId="{48A1B3E6-8FD1-4E86-9625-21612C4BBB7A}" destId="{A27D928B-D280-4F25-A730-7DB85F1F0498}" srcOrd="0" destOrd="0" presId="urn:microsoft.com/office/officeart/2005/8/layout/chevron1"/>
    <dgm:cxn modelId="{E9957EF8-9482-424F-9D70-2D2BEBE499FD}" srcId="{CFE23327-AE21-44E8-B623-ACBE82775266}" destId="{3A715E95-9FF7-445A-AA13-6EBEC672F6C3}" srcOrd="0" destOrd="0" parTransId="{6556CF97-6618-40B2-B8B1-3706C31A158C}" sibTransId="{AF8D47B9-4331-417A-9F04-E01ABE68BFB2}"/>
    <dgm:cxn modelId="{D83D231C-9DBC-4CFE-B693-8E62C21BE586}" type="presParOf" srcId="{D02B4B43-7D65-4DBE-AECE-EB8F1191F2B3}" destId="{8C64B104-765B-4A40-8A71-42D7709C4BD4}" srcOrd="0" destOrd="0" presId="urn:microsoft.com/office/officeart/2005/8/layout/chevron1"/>
    <dgm:cxn modelId="{E4B745CA-1ABA-4F3C-B321-8F0896750971}" type="presParOf" srcId="{8C64B104-765B-4A40-8A71-42D7709C4BD4}" destId="{E48AB3CB-2D36-499D-BB6D-AE8CC42AF289}" srcOrd="0" destOrd="0" presId="urn:microsoft.com/office/officeart/2005/8/layout/chevron1"/>
    <dgm:cxn modelId="{2CF8BCE4-E3D4-418C-8E38-063F1489C810}" type="presParOf" srcId="{8C64B104-765B-4A40-8A71-42D7709C4BD4}" destId="{A27D928B-D280-4F25-A730-7DB85F1F0498}" srcOrd="1" destOrd="0" presId="urn:microsoft.com/office/officeart/2005/8/layout/chevron1"/>
    <dgm:cxn modelId="{64C793AD-D40E-4A21-B6DC-CBB916E25CE3}" type="presParOf" srcId="{D02B4B43-7D65-4DBE-AECE-EB8F1191F2B3}" destId="{5F36BDD0-62D4-4662-83B8-CCAC770201AB}" srcOrd="1" destOrd="0" presId="urn:microsoft.com/office/officeart/2005/8/layout/chevron1"/>
    <dgm:cxn modelId="{21D7B2B0-9A7F-46ED-A633-8DF38595B635}" type="presParOf" srcId="{D02B4B43-7D65-4DBE-AECE-EB8F1191F2B3}" destId="{2DD4330A-819B-4453-A798-7D77566AEC9A}" srcOrd="2" destOrd="0" presId="urn:microsoft.com/office/officeart/2005/8/layout/chevron1"/>
    <dgm:cxn modelId="{0E75214A-9B17-4D12-9C8B-207A4AE4CE7B}" type="presParOf" srcId="{2DD4330A-819B-4453-A798-7D77566AEC9A}" destId="{4D000633-DD6C-461B-A848-1710E29A9BEE}" srcOrd="0" destOrd="0" presId="urn:microsoft.com/office/officeart/2005/8/layout/chevron1"/>
    <dgm:cxn modelId="{6F7D2D6D-3BD5-48A7-9990-C7D1F5B743F3}" type="presParOf" srcId="{2DD4330A-819B-4453-A798-7D77566AEC9A}" destId="{34B16C79-B964-418E-B8F5-DAA44EB79B4D}" srcOrd="1" destOrd="0" presId="urn:microsoft.com/office/officeart/2005/8/layout/chevron1"/>
    <dgm:cxn modelId="{345699BF-DF93-42F5-8A92-033FCA21F1DE}" type="presParOf" srcId="{D02B4B43-7D65-4DBE-AECE-EB8F1191F2B3}" destId="{7D100C32-E5FD-43BA-BDE9-36A362B58980}" srcOrd="3" destOrd="0" presId="urn:microsoft.com/office/officeart/2005/8/layout/chevron1"/>
    <dgm:cxn modelId="{1E148145-F708-4DE2-8CF9-E693962C8AA4}" type="presParOf" srcId="{D02B4B43-7D65-4DBE-AECE-EB8F1191F2B3}" destId="{C8993AF2-B2F0-429D-9229-331E8DE98BCC}" srcOrd="4" destOrd="0" presId="urn:microsoft.com/office/officeart/2005/8/layout/chevron1"/>
    <dgm:cxn modelId="{48BBA430-61A6-4752-A0CA-E0C8EA995596}" type="presParOf" srcId="{C8993AF2-B2F0-429D-9229-331E8DE98BCC}" destId="{8664ED6C-31E1-4C7A-9BF3-FAAA6E76CF58}" srcOrd="0" destOrd="0" presId="urn:microsoft.com/office/officeart/2005/8/layout/chevron1"/>
    <dgm:cxn modelId="{5B7E55B6-2729-474D-ABC4-20B92EA9EC7D}" type="presParOf" srcId="{C8993AF2-B2F0-429D-9229-331E8DE98BCC}" destId="{506B1F01-E09D-4A21-9874-B27B90B90BBE}" srcOrd="1" destOrd="0" presId="urn:microsoft.com/office/officeart/2005/8/layout/chevron1"/>
    <dgm:cxn modelId="{A3D06779-8EEA-448A-ADA3-9546F1A405CB}" type="presParOf" srcId="{D02B4B43-7D65-4DBE-AECE-EB8F1191F2B3}" destId="{56F6382B-C8DE-471B-8A06-A0010FA9BAB4}" srcOrd="5" destOrd="0" presId="urn:microsoft.com/office/officeart/2005/8/layout/chevron1"/>
    <dgm:cxn modelId="{DB977EFE-83FB-418E-8807-B084CABA3058}" type="presParOf" srcId="{D02B4B43-7D65-4DBE-AECE-EB8F1191F2B3}" destId="{57D2BFF9-B65B-4C99-B8CB-93010F4199E7}" srcOrd="6" destOrd="0" presId="urn:microsoft.com/office/officeart/2005/8/layout/chevron1"/>
    <dgm:cxn modelId="{C996FBCF-78CE-4737-859F-955E75FC8461}" type="presParOf" srcId="{57D2BFF9-B65B-4C99-B8CB-93010F4199E7}" destId="{EFBF1E73-9EA1-4259-8703-C6C2BBA5C4C0}" srcOrd="0" destOrd="0" presId="urn:microsoft.com/office/officeart/2005/8/layout/chevron1"/>
    <dgm:cxn modelId="{4D9FE2B5-5441-416B-8C02-EE68299EF24B}" type="presParOf" srcId="{57D2BFF9-B65B-4C99-B8CB-93010F4199E7}" destId="{070CB685-9CCE-405F-80B7-D0FF4D2A4B89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EE17C4-E4EF-498A-80F4-94CAF82EC9D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D066946-B0B2-47AE-A272-1E89F2112A2B}">
      <dgm:prSet/>
      <dgm:spPr/>
      <dgm:t>
        <a:bodyPr/>
        <a:lstStyle/>
        <a:p>
          <a:pPr rtl="0"/>
          <a:r>
            <a:rPr lang="ru-RU" dirty="0"/>
            <a:t>Самое распространенное в мире психическое расстройство </a:t>
          </a:r>
        </a:p>
      </dgm:t>
    </dgm:pt>
    <dgm:pt modelId="{68A81207-7A93-4F86-82E6-4C080E305EE6}" type="parTrans" cxnId="{C3E32E28-C28C-48DC-BAA6-E878D4B35915}">
      <dgm:prSet/>
      <dgm:spPr/>
      <dgm:t>
        <a:bodyPr/>
        <a:lstStyle/>
        <a:p>
          <a:endParaRPr lang="ru-RU"/>
        </a:p>
      </dgm:t>
    </dgm:pt>
    <dgm:pt modelId="{E0B52724-9CC3-4CDB-BEED-DDBBF99E7F14}" type="sibTrans" cxnId="{C3E32E28-C28C-48DC-BAA6-E878D4B35915}">
      <dgm:prSet/>
      <dgm:spPr/>
      <dgm:t>
        <a:bodyPr/>
        <a:lstStyle/>
        <a:p>
          <a:endParaRPr lang="ru-RU"/>
        </a:p>
      </dgm:t>
    </dgm:pt>
    <dgm:pt modelId="{84507B58-0514-4B9F-8D9E-F9F5FA2521A9}">
      <dgm:prSet/>
      <dgm:spPr/>
      <dgm:t>
        <a:bodyPr/>
        <a:lstStyle/>
        <a:p>
          <a:pPr rtl="0"/>
          <a:r>
            <a:rPr lang="ru-RU" dirty="0"/>
            <a:t>(Раздел </a:t>
          </a:r>
          <a:r>
            <a:rPr lang="en-US" dirty="0"/>
            <a:t>F10-F19</a:t>
          </a:r>
          <a:r>
            <a:rPr lang="ru-RU" dirty="0"/>
            <a:t> «Психические расстройства и расстройства поведения, связанные с употреблением </a:t>
          </a:r>
          <a:r>
            <a:rPr lang="ru-RU" dirty="0" err="1"/>
            <a:t>психоактивных</a:t>
          </a:r>
          <a:r>
            <a:rPr lang="ru-RU" dirty="0"/>
            <a:t> веществ», рубрика </a:t>
          </a:r>
          <a:r>
            <a:rPr lang="en-US" dirty="0"/>
            <a:t>F</a:t>
          </a:r>
          <a:r>
            <a:rPr lang="ru-RU" dirty="0"/>
            <a:t>17.х)</a:t>
          </a:r>
        </a:p>
      </dgm:t>
    </dgm:pt>
    <dgm:pt modelId="{8DFFD238-B3AD-483D-8CA2-8CDDCC3AF355}" type="parTrans" cxnId="{E3BE0A40-9794-4949-A19D-1370F0E403A5}">
      <dgm:prSet/>
      <dgm:spPr/>
      <dgm:t>
        <a:bodyPr/>
        <a:lstStyle/>
        <a:p>
          <a:endParaRPr lang="ru-RU"/>
        </a:p>
      </dgm:t>
    </dgm:pt>
    <dgm:pt modelId="{917DB8CA-CAB4-40DE-8A26-331ACC1BC558}" type="sibTrans" cxnId="{E3BE0A40-9794-4949-A19D-1370F0E403A5}">
      <dgm:prSet/>
      <dgm:spPr/>
      <dgm:t>
        <a:bodyPr/>
        <a:lstStyle/>
        <a:p>
          <a:endParaRPr lang="ru-RU"/>
        </a:p>
      </dgm:t>
    </dgm:pt>
    <dgm:pt modelId="{D60E9B3E-0BC3-4566-A680-07B912BC39DA}" type="pres">
      <dgm:prSet presAssocID="{F0EE17C4-E4EF-498A-80F4-94CAF82EC9DB}" presName="linear" presStyleCnt="0">
        <dgm:presLayoutVars>
          <dgm:animLvl val="lvl"/>
          <dgm:resizeHandles val="exact"/>
        </dgm:presLayoutVars>
      </dgm:prSet>
      <dgm:spPr/>
    </dgm:pt>
    <dgm:pt modelId="{E4A5281D-FFEA-48AA-8CD3-A8E51D592D9E}" type="pres">
      <dgm:prSet presAssocID="{6D066946-B0B2-47AE-A272-1E89F2112A2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7AF723C-617F-488D-88F6-355E1B1105D5}" type="pres">
      <dgm:prSet presAssocID="{6D066946-B0B2-47AE-A272-1E89F2112A2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C44F419-0CB9-4DCA-BFCF-FF2A0F7B8D97}" type="presOf" srcId="{6D066946-B0B2-47AE-A272-1E89F2112A2B}" destId="{E4A5281D-FFEA-48AA-8CD3-A8E51D592D9E}" srcOrd="0" destOrd="0" presId="urn:microsoft.com/office/officeart/2005/8/layout/vList2"/>
    <dgm:cxn modelId="{C3E32E28-C28C-48DC-BAA6-E878D4B35915}" srcId="{F0EE17C4-E4EF-498A-80F4-94CAF82EC9DB}" destId="{6D066946-B0B2-47AE-A272-1E89F2112A2B}" srcOrd="0" destOrd="0" parTransId="{68A81207-7A93-4F86-82E6-4C080E305EE6}" sibTransId="{E0B52724-9CC3-4CDB-BEED-DDBBF99E7F14}"/>
    <dgm:cxn modelId="{E3BE0A40-9794-4949-A19D-1370F0E403A5}" srcId="{6D066946-B0B2-47AE-A272-1E89F2112A2B}" destId="{84507B58-0514-4B9F-8D9E-F9F5FA2521A9}" srcOrd="0" destOrd="0" parTransId="{8DFFD238-B3AD-483D-8CA2-8CDDCC3AF355}" sibTransId="{917DB8CA-CAB4-40DE-8A26-331ACC1BC558}"/>
    <dgm:cxn modelId="{3678DD4F-2819-4B0F-B578-DE811717B06A}" type="presOf" srcId="{84507B58-0514-4B9F-8D9E-F9F5FA2521A9}" destId="{67AF723C-617F-488D-88F6-355E1B1105D5}" srcOrd="0" destOrd="0" presId="urn:microsoft.com/office/officeart/2005/8/layout/vList2"/>
    <dgm:cxn modelId="{C189B7C7-EDED-448B-B19D-0181EA1A580A}" type="presOf" srcId="{F0EE17C4-E4EF-498A-80F4-94CAF82EC9DB}" destId="{D60E9B3E-0BC3-4566-A680-07B912BC39DA}" srcOrd="0" destOrd="0" presId="urn:microsoft.com/office/officeart/2005/8/layout/vList2"/>
    <dgm:cxn modelId="{9D203297-0C5C-4AB9-B056-C888875DB5FA}" type="presParOf" srcId="{D60E9B3E-0BC3-4566-A680-07B912BC39DA}" destId="{E4A5281D-FFEA-48AA-8CD3-A8E51D592D9E}" srcOrd="0" destOrd="0" presId="urn:microsoft.com/office/officeart/2005/8/layout/vList2"/>
    <dgm:cxn modelId="{DB6D767C-A669-4FF5-B975-17CC59E997D8}" type="presParOf" srcId="{D60E9B3E-0BC3-4566-A680-07B912BC39DA}" destId="{67AF723C-617F-488D-88F6-355E1B1105D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EE17C4-E4EF-498A-80F4-94CAF82EC9DB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D066946-B0B2-47AE-A272-1E89F2112A2B}">
      <dgm:prSet/>
      <dgm:spPr/>
      <dgm:t>
        <a:bodyPr/>
        <a:lstStyle/>
        <a:p>
          <a:pPr rtl="0"/>
          <a:r>
            <a:rPr lang="ru-RU" dirty="0"/>
            <a:t>Классический (курение сигарет, папирос, трубок)</a:t>
          </a:r>
        </a:p>
      </dgm:t>
    </dgm:pt>
    <dgm:pt modelId="{68A81207-7A93-4F86-82E6-4C080E305EE6}" type="parTrans" cxnId="{C3E32E28-C28C-48DC-BAA6-E878D4B35915}">
      <dgm:prSet/>
      <dgm:spPr/>
      <dgm:t>
        <a:bodyPr/>
        <a:lstStyle/>
        <a:p>
          <a:endParaRPr lang="ru-RU"/>
        </a:p>
      </dgm:t>
    </dgm:pt>
    <dgm:pt modelId="{E0B52724-9CC3-4CDB-BEED-DDBBF99E7F14}" type="sibTrans" cxnId="{C3E32E28-C28C-48DC-BAA6-E878D4B35915}">
      <dgm:prSet/>
      <dgm:spPr/>
      <dgm:t>
        <a:bodyPr/>
        <a:lstStyle/>
        <a:p>
          <a:endParaRPr lang="ru-RU"/>
        </a:p>
      </dgm:t>
    </dgm:pt>
    <dgm:pt modelId="{2728D5A5-BB43-415C-A582-6A749D7E657C}">
      <dgm:prSet/>
      <dgm:spPr/>
      <dgm:t>
        <a:bodyPr/>
        <a:lstStyle/>
        <a:p>
          <a:pPr rtl="0"/>
          <a:r>
            <a:rPr lang="ru-RU" dirty="0" err="1"/>
            <a:t>Вейпы</a:t>
          </a:r>
          <a:endParaRPr lang="ru-RU" dirty="0"/>
        </a:p>
      </dgm:t>
    </dgm:pt>
    <dgm:pt modelId="{509DE79C-EDCD-4B2C-90AE-0DBBC85DECF1}" type="parTrans" cxnId="{A7F4D9A5-7E3C-45F6-A2C8-7BF25344CE04}">
      <dgm:prSet/>
      <dgm:spPr/>
      <dgm:t>
        <a:bodyPr/>
        <a:lstStyle/>
        <a:p>
          <a:endParaRPr lang="ru-RU"/>
        </a:p>
      </dgm:t>
    </dgm:pt>
    <dgm:pt modelId="{6370957D-F668-4412-A140-4AC6D093DD8C}" type="sibTrans" cxnId="{A7F4D9A5-7E3C-45F6-A2C8-7BF25344CE04}">
      <dgm:prSet/>
      <dgm:spPr/>
      <dgm:t>
        <a:bodyPr/>
        <a:lstStyle/>
        <a:p>
          <a:endParaRPr lang="ru-RU"/>
        </a:p>
      </dgm:t>
    </dgm:pt>
    <dgm:pt modelId="{499B85A8-8441-44C1-B948-AAFDE7F6567E}">
      <dgm:prSet/>
      <dgm:spPr/>
      <dgm:t>
        <a:bodyPr/>
        <a:lstStyle/>
        <a:p>
          <a:pPr rtl="0"/>
          <a:r>
            <a:rPr lang="ru-RU" dirty="0"/>
            <a:t>Сосательный, жевательный, нюхательный табак (</a:t>
          </a:r>
          <a:r>
            <a:rPr lang="ru-RU" dirty="0" err="1"/>
            <a:t>снюс</a:t>
          </a:r>
          <a:r>
            <a:rPr lang="ru-RU" dirty="0"/>
            <a:t>, </a:t>
          </a:r>
          <a:r>
            <a:rPr lang="ru-RU" dirty="0" err="1"/>
            <a:t>насвай</a:t>
          </a:r>
          <a:r>
            <a:rPr lang="ru-RU" dirty="0"/>
            <a:t> и др.)</a:t>
          </a:r>
        </a:p>
      </dgm:t>
    </dgm:pt>
    <dgm:pt modelId="{DC29A177-1642-475C-A067-8B1B2DF8D02D}" type="parTrans" cxnId="{43D29105-EC69-4DA8-9A0C-E4E1283CA7BF}">
      <dgm:prSet/>
      <dgm:spPr/>
      <dgm:t>
        <a:bodyPr/>
        <a:lstStyle/>
        <a:p>
          <a:endParaRPr lang="ru-RU"/>
        </a:p>
      </dgm:t>
    </dgm:pt>
    <dgm:pt modelId="{46A2F3A2-D78D-4A04-8DC8-68F2DA56C7AA}" type="sibTrans" cxnId="{43D29105-EC69-4DA8-9A0C-E4E1283CA7BF}">
      <dgm:prSet/>
      <dgm:spPr/>
      <dgm:t>
        <a:bodyPr/>
        <a:lstStyle/>
        <a:p>
          <a:endParaRPr lang="ru-RU"/>
        </a:p>
      </dgm:t>
    </dgm:pt>
    <dgm:pt modelId="{BB8B0DDA-E075-40C7-AC76-A71562DE4217}">
      <dgm:prSet/>
      <dgm:spPr/>
      <dgm:t>
        <a:bodyPr/>
        <a:lstStyle/>
        <a:p>
          <a:pPr rtl="0"/>
          <a:r>
            <a:rPr lang="ru-RU" dirty="0"/>
            <a:t>Кальяны</a:t>
          </a:r>
        </a:p>
      </dgm:t>
    </dgm:pt>
    <dgm:pt modelId="{6CF9C860-14F3-4646-B881-2B0AB53C2972}" type="parTrans" cxnId="{07B1453F-4DD8-4157-8046-CBC5236F5864}">
      <dgm:prSet/>
      <dgm:spPr/>
      <dgm:t>
        <a:bodyPr/>
        <a:lstStyle/>
        <a:p>
          <a:endParaRPr lang="ru-RU"/>
        </a:p>
      </dgm:t>
    </dgm:pt>
    <dgm:pt modelId="{26B2ABB2-F3D1-401A-BB31-28EB63A144CB}" type="sibTrans" cxnId="{07B1453F-4DD8-4157-8046-CBC5236F5864}">
      <dgm:prSet/>
      <dgm:spPr/>
      <dgm:t>
        <a:bodyPr/>
        <a:lstStyle/>
        <a:p>
          <a:endParaRPr lang="ru-RU"/>
        </a:p>
      </dgm:t>
    </dgm:pt>
    <dgm:pt modelId="{87CD7FCC-9019-4C45-B6A7-6AF52469D524}">
      <dgm:prSet/>
      <dgm:spPr/>
      <dgm:t>
        <a:bodyPr/>
        <a:lstStyle/>
        <a:p>
          <a:pPr rtl="0"/>
          <a:r>
            <a:rPr lang="en-US" dirty="0"/>
            <a:t>IQOS</a:t>
          </a:r>
          <a:endParaRPr lang="ru-RU" dirty="0"/>
        </a:p>
      </dgm:t>
    </dgm:pt>
    <dgm:pt modelId="{CE1B2FD1-16E1-49E4-898F-918078CB87B8}" type="parTrans" cxnId="{90630DDF-7F52-472E-AD28-9245337695A2}">
      <dgm:prSet/>
      <dgm:spPr/>
      <dgm:t>
        <a:bodyPr/>
        <a:lstStyle/>
        <a:p>
          <a:endParaRPr lang="ru-RU"/>
        </a:p>
      </dgm:t>
    </dgm:pt>
    <dgm:pt modelId="{7E16C333-8A75-4788-95D9-01AB8B8D705F}" type="sibTrans" cxnId="{90630DDF-7F52-472E-AD28-9245337695A2}">
      <dgm:prSet/>
      <dgm:spPr/>
      <dgm:t>
        <a:bodyPr/>
        <a:lstStyle/>
        <a:p>
          <a:endParaRPr lang="ru-RU"/>
        </a:p>
      </dgm:t>
    </dgm:pt>
    <dgm:pt modelId="{A8986A6B-B832-4D35-9B37-FD1BE454FF0E}" type="pres">
      <dgm:prSet presAssocID="{F0EE17C4-E4EF-498A-80F4-94CAF82EC9DB}" presName="Name0" presStyleCnt="0">
        <dgm:presLayoutVars>
          <dgm:dir/>
          <dgm:resizeHandles val="exact"/>
        </dgm:presLayoutVars>
      </dgm:prSet>
      <dgm:spPr/>
    </dgm:pt>
    <dgm:pt modelId="{305D4C01-6AB8-4DDA-89DD-318FC95880BF}" type="pres">
      <dgm:prSet presAssocID="{6D066946-B0B2-47AE-A272-1E89F2112A2B}" presName="Name5" presStyleLbl="vennNode1" presStyleIdx="0" presStyleCnt="5">
        <dgm:presLayoutVars>
          <dgm:bulletEnabled val="1"/>
        </dgm:presLayoutVars>
      </dgm:prSet>
      <dgm:spPr/>
    </dgm:pt>
    <dgm:pt modelId="{4FF884E8-D12C-48BD-AADD-8DCEB4F71FB1}" type="pres">
      <dgm:prSet presAssocID="{E0B52724-9CC3-4CDB-BEED-DDBBF99E7F14}" presName="space" presStyleCnt="0"/>
      <dgm:spPr/>
    </dgm:pt>
    <dgm:pt modelId="{644FCD40-FC60-4E4F-9C29-3FE1D026DEA8}" type="pres">
      <dgm:prSet presAssocID="{2728D5A5-BB43-415C-A582-6A749D7E657C}" presName="Name5" presStyleLbl="vennNode1" presStyleIdx="1" presStyleCnt="5">
        <dgm:presLayoutVars>
          <dgm:bulletEnabled val="1"/>
        </dgm:presLayoutVars>
      </dgm:prSet>
      <dgm:spPr/>
    </dgm:pt>
    <dgm:pt modelId="{3DC44375-1BEC-4EFE-A7F5-366175305B96}" type="pres">
      <dgm:prSet presAssocID="{6370957D-F668-4412-A140-4AC6D093DD8C}" presName="space" presStyleCnt="0"/>
      <dgm:spPr/>
    </dgm:pt>
    <dgm:pt modelId="{58D653D8-037F-4F6D-B16A-3986EC3FE964}" type="pres">
      <dgm:prSet presAssocID="{87CD7FCC-9019-4C45-B6A7-6AF52469D524}" presName="Name5" presStyleLbl="vennNode1" presStyleIdx="2" presStyleCnt="5">
        <dgm:presLayoutVars>
          <dgm:bulletEnabled val="1"/>
        </dgm:presLayoutVars>
      </dgm:prSet>
      <dgm:spPr/>
    </dgm:pt>
    <dgm:pt modelId="{E0CB9AC5-CCB9-4321-805F-8A83ECC9D252}" type="pres">
      <dgm:prSet presAssocID="{7E16C333-8A75-4788-95D9-01AB8B8D705F}" presName="space" presStyleCnt="0"/>
      <dgm:spPr/>
    </dgm:pt>
    <dgm:pt modelId="{8F3951F2-2A51-42B7-B99F-5871F985F414}" type="pres">
      <dgm:prSet presAssocID="{BB8B0DDA-E075-40C7-AC76-A71562DE4217}" presName="Name5" presStyleLbl="vennNode1" presStyleIdx="3" presStyleCnt="5">
        <dgm:presLayoutVars>
          <dgm:bulletEnabled val="1"/>
        </dgm:presLayoutVars>
      </dgm:prSet>
      <dgm:spPr/>
    </dgm:pt>
    <dgm:pt modelId="{376F3C00-585C-4DBA-9491-A924ED186402}" type="pres">
      <dgm:prSet presAssocID="{26B2ABB2-F3D1-401A-BB31-28EB63A144CB}" presName="space" presStyleCnt="0"/>
      <dgm:spPr/>
    </dgm:pt>
    <dgm:pt modelId="{DBE75C06-3C54-471E-8E3E-9DAF480B92C0}" type="pres">
      <dgm:prSet presAssocID="{499B85A8-8441-44C1-B948-AAFDE7F6567E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43D29105-EC69-4DA8-9A0C-E4E1283CA7BF}" srcId="{F0EE17C4-E4EF-498A-80F4-94CAF82EC9DB}" destId="{499B85A8-8441-44C1-B948-AAFDE7F6567E}" srcOrd="4" destOrd="0" parTransId="{DC29A177-1642-475C-A067-8B1B2DF8D02D}" sibTransId="{46A2F3A2-D78D-4A04-8DC8-68F2DA56C7AA}"/>
    <dgm:cxn modelId="{15B7CC10-8E97-4876-86A2-F47299B701C3}" type="presOf" srcId="{BB8B0DDA-E075-40C7-AC76-A71562DE4217}" destId="{8F3951F2-2A51-42B7-B99F-5871F985F414}" srcOrd="0" destOrd="0" presId="urn:microsoft.com/office/officeart/2005/8/layout/venn3"/>
    <dgm:cxn modelId="{32F09D27-3099-4DBA-8C98-F845C81F9A6D}" type="presOf" srcId="{6D066946-B0B2-47AE-A272-1E89F2112A2B}" destId="{305D4C01-6AB8-4DDA-89DD-318FC95880BF}" srcOrd="0" destOrd="0" presId="urn:microsoft.com/office/officeart/2005/8/layout/venn3"/>
    <dgm:cxn modelId="{C3E32E28-C28C-48DC-BAA6-E878D4B35915}" srcId="{F0EE17C4-E4EF-498A-80F4-94CAF82EC9DB}" destId="{6D066946-B0B2-47AE-A272-1E89F2112A2B}" srcOrd="0" destOrd="0" parTransId="{68A81207-7A93-4F86-82E6-4C080E305EE6}" sibTransId="{E0B52724-9CC3-4CDB-BEED-DDBBF99E7F14}"/>
    <dgm:cxn modelId="{EB7AFD3E-FE3A-42B8-A49B-F9680CECB927}" type="presOf" srcId="{87CD7FCC-9019-4C45-B6A7-6AF52469D524}" destId="{58D653D8-037F-4F6D-B16A-3986EC3FE964}" srcOrd="0" destOrd="0" presId="urn:microsoft.com/office/officeart/2005/8/layout/venn3"/>
    <dgm:cxn modelId="{07B1453F-4DD8-4157-8046-CBC5236F5864}" srcId="{F0EE17C4-E4EF-498A-80F4-94CAF82EC9DB}" destId="{BB8B0DDA-E075-40C7-AC76-A71562DE4217}" srcOrd="3" destOrd="0" parTransId="{6CF9C860-14F3-4646-B881-2B0AB53C2972}" sibTransId="{26B2ABB2-F3D1-401A-BB31-28EB63A144CB}"/>
    <dgm:cxn modelId="{30A4E37D-0168-47B8-905E-9F67022CC78A}" type="presOf" srcId="{2728D5A5-BB43-415C-A582-6A749D7E657C}" destId="{644FCD40-FC60-4E4F-9C29-3FE1D026DEA8}" srcOrd="0" destOrd="0" presId="urn:microsoft.com/office/officeart/2005/8/layout/venn3"/>
    <dgm:cxn modelId="{F7895685-A710-4A48-9E5C-D5578A3521EF}" type="presOf" srcId="{499B85A8-8441-44C1-B948-AAFDE7F6567E}" destId="{DBE75C06-3C54-471E-8E3E-9DAF480B92C0}" srcOrd="0" destOrd="0" presId="urn:microsoft.com/office/officeart/2005/8/layout/venn3"/>
    <dgm:cxn modelId="{A7F4D9A5-7E3C-45F6-A2C8-7BF25344CE04}" srcId="{F0EE17C4-E4EF-498A-80F4-94CAF82EC9DB}" destId="{2728D5A5-BB43-415C-A582-6A749D7E657C}" srcOrd="1" destOrd="0" parTransId="{509DE79C-EDCD-4B2C-90AE-0DBBC85DECF1}" sibTransId="{6370957D-F668-4412-A140-4AC6D093DD8C}"/>
    <dgm:cxn modelId="{24774CBC-1BC6-4386-AFF7-5E7EC5E69FE3}" type="presOf" srcId="{F0EE17C4-E4EF-498A-80F4-94CAF82EC9DB}" destId="{A8986A6B-B832-4D35-9B37-FD1BE454FF0E}" srcOrd="0" destOrd="0" presId="urn:microsoft.com/office/officeart/2005/8/layout/venn3"/>
    <dgm:cxn modelId="{90630DDF-7F52-472E-AD28-9245337695A2}" srcId="{F0EE17C4-E4EF-498A-80F4-94CAF82EC9DB}" destId="{87CD7FCC-9019-4C45-B6A7-6AF52469D524}" srcOrd="2" destOrd="0" parTransId="{CE1B2FD1-16E1-49E4-898F-918078CB87B8}" sibTransId="{7E16C333-8A75-4788-95D9-01AB8B8D705F}"/>
    <dgm:cxn modelId="{6344BE47-4299-4A9A-A431-492C716B03E0}" type="presParOf" srcId="{A8986A6B-B832-4D35-9B37-FD1BE454FF0E}" destId="{305D4C01-6AB8-4DDA-89DD-318FC95880BF}" srcOrd="0" destOrd="0" presId="urn:microsoft.com/office/officeart/2005/8/layout/venn3"/>
    <dgm:cxn modelId="{433389BD-F24E-44BF-8065-2FDC83E17770}" type="presParOf" srcId="{A8986A6B-B832-4D35-9B37-FD1BE454FF0E}" destId="{4FF884E8-D12C-48BD-AADD-8DCEB4F71FB1}" srcOrd="1" destOrd="0" presId="urn:microsoft.com/office/officeart/2005/8/layout/venn3"/>
    <dgm:cxn modelId="{EDF2BB34-693E-4143-9C60-6746E43A0CB0}" type="presParOf" srcId="{A8986A6B-B832-4D35-9B37-FD1BE454FF0E}" destId="{644FCD40-FC60-4E4F-9C29-3FE1D026DEA8}" srcOrd="2" destOrd="0" presId="urn:microsoft.com/office/officeart/2005/8/layout/venn3"/>
    <dgm:cxn modelId="{36536371-3158-4C6D-82F0-AE2D489B5285}" type="presParOf" srcId="{A8986A6B-B832-4D35-9B37-FD1BE454FF0E}" destId="{3DC44375-1BEC-4EFE-A7F5-366175305B96}" srcOrd="3" destOrd="0" presId="urn:microsoft.com/office/officeart/2005/8/layout/venn3"/>
    <dgm:cxn modelId="{1499FA7E-6FD7-49E7-B208-45C0D14BDD57}" type="presParOf" srcId="{A8986A6B-B832-4D35-9B37-FD1BE454FF0E}" destId="{58D653D8-037F-4F6D-B16A-3986EC3FE964}" srcOrd="4" destOrd="0" presId="urn:microsoft.com/office/officeart/2005/8/layout/venn3"/>
    <dgm:cxn modelId="{BCDF7BBC-2315-47F0-928E-ADE5459AE166}" type="presParOf" srcId="{A8986A6B-B832-4D35-9B37-FD1BE454FF0E}" destId="{E0CB9AC5-CCB9-4321-805F-8A83ECC9D252}" srcOrd="5" destOrd="0" presId="urn:microsoft.com/office/officeart/2005/8/layout/venn3"/>
    <dgm:cxn modelId="{1461760D-7783-4702-A520-3E61B24C2549}" type="presParOf" srcId="{A8986A6B-B832-4D35-9B37-FD1BE454FF0E}" destId="{8F3951F2-2A51-42B7-B99F-5871F985F414}" srcOrd="6" destOrd="0" presId="urn:microsoft.com/office/officeart/2005/8/layout/venn3"/>
    <dgm:cxn modelId="{0D03DB97-C9EE-4AEA-8965-3FBF31ACE475}" type="presParOf" srcId="{A8986A6B-B832-4D35-9B37-FD1BE454FF0E}" destId="{376F3C00-585C-4DBA-9491-A924ED186402}" srcOrd="7" destOrd="0" presId="urn:microsoft.com/office/officeart/2005/8/layout/venn3"/>
    <dgm:cxn modelId="{9FC38DAD-C031-43D1-97FD-20FEF63595B8}" type="presParOf" srcId="{A8986A6B-B832-4D35-9B37-FD1BE454FF0E}" destId="{DBE75C06-3C54-471E-8E3E-9DAF480B92C0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F3FCE8-F88D-4C54-96A2-6B0E9EEB5A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1E7DA95-21C3-48AC-AD0B-2D4FA3B0C4FE}">
      <dgm:prSet/>
      <dgm:spPr/>
      <dgm:t>
        <a:bodyPr/>
        <a:lstStyle/>
        <a:p>
          <a:pPr rtl="0"/>
          <a:r>
            <a:rPr lang="ru-RU" dirty="0"/>
            <a:t>Способ употребления табака (никотина) не имеет никакого значения для </a:t>
          </a:r>
          <a:r>
            <a:rPr lang="ru-RU" b="1" dirty="0">
              <a:solidFill>
                <a:srgbClr val="C00000"/>
              </a:solidFill>
            </a:rPr>
            <a:t>формирования зависимости!</a:t>
          </a:r>
        </a:p>
      </dgm:t>
    </dgm:pt>
    <dgm:pt modelId="{EA5D6F5B-6555-4126-85BF-1579F3673D3F}" type="parTrans" cxnId="{C6213C19-C647-4CAF-8921-2AA46AEC9C94}">
      <dgm:prSet/>
      <dgm:spPr/>
      <dgm:t>
        <a:bodyPr/>
        <a:lstStyle/>
        <a:p>
          <a:endParaRPr lang="ru-RU"/>
        </a:p>
      </dgm:t>
    </dgm:pt>
    <dgm:pt modelId="{EFA1FCEC-06F3-4E3F-87F9-CA2556702035}" type="sibTrans" cxnId="{C6213C19-C647-4CAF-8921-2AA46AEC9C94}">
      <dgm:prSet/>
      <dgm:spPr/>
      <dgm:t>
        <a:bodyPr/>
        <a:lstStyle/>
        <a:p>
          <a:endParaRPr lang="ru-RU"/>
        </a:p>
      </dgm:t>
    </dgm:pt>
    <dgm:pt modelId="{F0CA5B9D-2266-4E69-BB4A-DB78FCC2A983}">
      <dgm:prSet/>
      <dgm:spPr/>
      <dgm:t>
        <a:bodyPr/>
        <a:lstStyle/>
        <a:p>
          <a:pPr rtl="0"/>
          <a:r>
            <a:rPr lang="ru-RU"/>
            <a:t>Переход с обычных сигарет на «альтернативные способы употребления табака» не поможет бросить курить.</a:t>
          </a:r>
        </a:p>
      </dgm:t>
    </dgm:pt>
    <dgm:pt modelId="{267D5E90-EDE2-42C5-A0BC-B6DBE478E352}" type="parTrans" cxnId="{8ABAC122-3DFF-45D3-BE29-0B27E0950D0B}">
      <dgm:prSet/>
      <dgm:spPr/>
      <dgm:t>
        <a:bodyPr/>
        <a:lstStyle/>
        <a:p>
          <a:endParaRPr lang="ru-RU"/>
        </a:p>
      </dgm:t>
    </dgm:pt>
    <dgm:pt modelId="{12F7B00B-7E06-44C1-A6D0-03F73C99DD87}" type="sibTrans" cxnId="{8ABAC122-3DFF-45D3-BE29-0B27E0950D0B}">
      <dgm:prSet/>
      <dgm:spPr/>
      <dgm:t>
        <a:bodyPr/>
        <a:lstStyle/>
        <a:p>
          <a:endParaRPr lang="ru-RU"/>
        </a:p>
      </dgm:t>
    </dgm:pt>
    <dgm:pt modelId="{10A5A698-12FF-4CC9-84DB-EB7749DEE305}" type="pres">
      <dgm:prSet presAssocID="{31F3FCE8-F88D-4C54-96A2-6B0E9EEB5A07}" presName="vert0" presStyleCnt="0">
        <dgm:presLayoutVars>
          <dgm:dir/>
          <dgm:animOne val="branch"/>
          <dgm:animLvl val="lvl"/>
        </dgm:presLayoutVars>
      </dgm:prSet>
      <dgm:spPr/>
    </dgm:pt>
    <dgm:pt modelId="{15DD14D8-B527-4A6F-AA48-EFBA7FDDE94E}" type="pres">
      <dgm:prSet presAssocID="{D1E7DA95-21C3-48AC-AD0B-2D4FA3B0C4FE}" presName="thickLine" presStyleLbl="alignNode1" presStyleIdx="0" presStyleCnt="2"/>
      <dgm:spPr/>
    </dgm:pt>
    <dgm:pt modelId="{C8B713BF-C002-429D-BA9A-A78A2A087334}" type="pres">
      <dgm:prSet presAssocID="{D1E7DA95-21C3-48AC-AD0B-2D4FA3B0C4FE}" presName="horz1" presStyleCnt="0"/>
      <dgm:spPr/>
    </dgm:pt>
    <dgm:pt modelId="{94672F5E-5623-48A2-AECB-BDFFB03B94E9}" type="pres">
      <dgm:prSet presAssocID="{D1E7DA95-21C3-48AC-AD0B-2D4FA3B0C4FE}" presName="tx1" presStyleLbl="revTx" presStyleIdx="0" presStyleCnt="2"/>
      <dgm:spPr/>
    </dgm:pt>
    <dgm:pt modelId="{3236A752-847A-4263-91F0-D172F615AC5F}" type="pres">
      <dgm:prSet presAssocID="{D1E7DA95-21C3-48AC-AD0B-2D4FA3B0C4FE}" presName="vert1" presStyleCnt="0"/>
      <dgm:spPr/>
    </dgm:pt>
    <dgm:pt modelId="{68529259-EB1E-4AAA-B9DD-13E1702F2ED8}" type="pres">
      <dgm:prSet presAssocID="{F0CA5B9D-2266-4E69-BB4A-DB78FCC2A983}" presName="thickLine" presStyleLbl="alignNode1" presStyleIdx="1" presStyleCnt="2"/>
      <dgm:spPr/>
    </dgm:pt>
    <dgm:pt modelId="{36040D79-A73A-46EA-8EE0-E5FA39BCFA44}" type="pres">
      <dgm:prSet presAssocID="{F0CA5B9D-2266-4E69-BB4A-DB78FCC2A983}" presName="horz1" presStyleCnt="0"/>
      <dgm:spPr/>
    </dgm:pt>
    <dgm:pt modelId="{7C30C70C-8BAC-470C-8385-B06741DCDEA5}" type="pres">
      <dgm:prSet presAssocID="{F0CA5B9D-2266-4E69-BB4A-DB78FCC2A983}" presName="tx1" presStyleLbl="revTx" presStyleIdx="1" presStyleCnt="2"/>
      <dgm:spPr/>
    </dgm:pt>
    <dgm:pt modelId="{1D18D5D2-E7EA-404C-9810-F2D82E52D24E}" type="pres">
      <dgm:prSet presAssocID="{F0CA5B9D-2266-4E69-BB4A-DB78FCC2A983}" presName="vert1" presStyleCnt="0"/>
      <dgm:spPr/>
    </dgm:pt>
  </dgm:ptLst>
  <dgm:cxnLst>
    <dgm:cxn modelId="{E5FD4F01-DC89-4F18-88F1-B07E3C382DA3}" type="presOf" srcId="{D1E7DA95-21C3-48AC-AD0B-2D4FA3B0C4FE}" destId="{94672F5E-5623-48A2-AECB-BDFFB03B94E9}" srcOrd="0" destOrd="0" presId="urn:microsoft.com/office/officeart/2008/layout/LinedList"/>
    <dgm:cxn modelId="{C6213C19-C647-4CAF-8921-2AA46AEC9C94}" srcId="{31F3FCE8-F88D-4C54-96A2-6B0E9EEB5A07}" destId="{D1E7DA95-21C3-48AC-AD0B-2D4FA3B0C4FE}" srcOrd="0" destOrd="0" parTransId="{EA5D6F5B-6555-4126-85BF-1579F3673D3F}" sibTransId="{EFA1FCEC-06F3-4E3F-87F9-CA2556702035}"/>
    <dgm:cxn modelId="{8ABAC122-3DFF-45D3-BE29-0B27E0950D0B}" srcId="{31F3FCE8-F88D-4C54-96A2-6B0E9EEB5A07}" destId="{F0CA5B9D-2266-4E69-BB4A-DB78FCC2A983}" srcOrd="1" destOrd="0" parTransId="{267D5E90-EDE2-42C5-A0BC-B6DBE478E352}" sibTransId="{12F7B00B-7E06-44C1-A6D0-03F73C99DD87}"/>
    <dgm:cxn modelId="{43DDCA59-0F3D-4B4A-B548-0291133D7996}" type="presOf" srcId="{31F3FCE8-F88D-4C54-96A2-6B0E9EEB5A07}" destId="{10A5A698-12FF-4CC9-84DB-EB7749DEE305}" srcOrd="0" destOrd="0" presId="urn:microsoft.com/office/officeart/2008/layout/LinedList"/>
    <dgm:cxn modelId="{9A7E97DF-51BA-4622-A199-54C5F4E32862}" type="presOf" srcId="{F0CA5B9D-2266-4E69-BB4A-DB78FCC2A983}" destId="{7C30C70C-8BAC-470C-8385-B06741DCDEA5}" srcOrd="0" destOrd="0" presId="urn:microsoft.com/office/officeart/2008/layout/LinedList"/>
    <dgm:cxn modelId="{42504199-399A-4CED-A7BD-D80DB6A72EA0}" type="presParOf" srcId="{10A5A698-12FF-4CC9-84DB-EB7749DEE305}" destId="{15DD14D8-B527-4A6F-AA48-EFBA7FDDE94E}" srcOrd="0" destOrd="0" presId="urn:microsoft.com/office/officeart/2008/layout/LinedList"/>
    <dgm:cxn modelId="{5106B76D-8D12-425A-A2B7-3B237381E574}" type="presParOf" srcId="{10A5A698-12FF-4CC9-84DB-EB7749DEE305}" destId="{C8B713BF-C002-429D-BA9A-A78A2A087334}" srcOrd="1" destOrd="0" presId="urn:microsoft.com/office/officeart/2008/layout/LinedList"/>
    <dgm:cxn modelId="{33D559F2-E817-44E2-99C0-80CDF341EC5E}" type="presParOf" srcId="{C8B713BF-C002-429D-BA9A-A78A2A087334}" destId="{94672F5E-5623-48A2-AECB-BDFFB03B94E9}" srcOrd="0" destOrd="0" presId="urn:microsoft.com/office/officeart/2008/layout/LinedList"/>
    <dgm:cxn modelId="{35F978BA-79B0-4F15-9CE7-6A4CA8BCE728}" type="presParOf" srcId="{C8B713BF-C002-429D-BA9A-A78A2A087334}" destId="{3236A752-847A-4263-91F0-D172F615AC5F}" srcOrd="1" destOrd="0" presId="urn:microsoft.com/office/officeart/2008/layout/LinedList"/>
    <dgm:cxn modelId="{CA17ACD2-5973-4767-9008-C69DC6ACE955}" type="presParOf" srcId="{10A5A698-12FF-4CC9-84DB-EB7749DEE305}" destId="{68529259-EB1E-4AAA-B9DD-13E1702F2ED8}" srcOrd="2" destOrd="0" presId="urn:microsoft.com/office/officeart/2008/layout/LinedList"/>
    <dgm:cxn modelId="{D3D1DBBB-4799-40A6-83A1-C36262B01D52}" type="presParOf" srcId="{10A5A698-12FF-4CC9-84DB-EB7749DEE305}" destId="{36040D79-A73A-46EA-8EE0-E5FA39BCFA44}" srcOrd="3" destOrd="0" presId="urn:microsoft.com/office/officeart/2008/layout/LinedList"/>
    <dgm:cxn modelId="{CE4E64D5-F934-41AD-8190-B6FBB56A3BC2}" type="presParOf" srcId="{36040D79-A73A-46EA-8EE0-E5FA39BCFA44}" destId="{7C30C70C-8BAC-470C-8385-B06741DCDEA5}" srcOrd="0" destOrd="0" presId="urn:microsoft.com/office/officeart/2008/layout/LinedList"/>
    <dgm:cxn modelId="{247E8E91-4398-49EE-B659-CC64E0384016}" type="presParOf" srcId="{36040D79-A73A-46EA-8EE0-E5FA39BCFA44}" destId="{1D18D5D2-E7EA-404C-9810-F2D82E52D2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4411AB-809B-4BF1-9C27-DA7B9AE38BA6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2790FC-F1D7-4CAB-A9FF-3F5876141154}">
      <dgm:prSet/>
      <dgm:spPr/>
      <dgm:t>
        <a:bodyPr/>
        <a:lstStyle/>
        <a:p>
          <a:pPr rtl="0"/>
          <a:r>
            <a:rPr lang="ru-RU" dirty="0"/>
            <a:t>Никотин, поступающий из сигарет, встраивается в обмен веществ организма курильщика – возникает патологическое равновесие</a:t>
          </a:r>
        </a:p>
      </dgm:t>
    </dgm:pt>
    <dgm:pt modelId="{7A0F17CA-D3CF-4E68-A54B-43F150E99302}" type="parTrans" cxnId="{7C443E65-D0CD-4BC5-ABF3-AFFCE9CBB65B}">
      <dgm:prSet/>
      <dgm:spPr/>
      <dgm:t>
        <a:bodyPr/>
        <a:lstStyle/>
        <a:p>
          <a:endParaRPr lang="ru-RU"/>
        </a:p>
      </dgm:t>
    </dgm:pt>
    <dgm:pt modelId="{50CF3554-75C7-451D-B2BB-FFB6A5D2E846}" type="sibTrans" cxnId="{7C443E65-D0CD-4BC5-ABF3-AFFCE9CBB65B}">
      <dgm:prSet/>
      <dgm:spPr/>
      <dgm:t>
        <a:bodyPr/>
        <a:lstStyle/>
        <a:p>
          <a:endParaRPr lang="ru-RU"/>
        </a:p>
      </dgm:t>
    </dgm:pt>
    <dgm:pt modelId="{57BDFC06-DBB9-49D7-AAE1-226CF50EEFA9}">
      <dgm:prSet/>
      <dgm:spPr/>
      <dgm:t>
        <a:bodyPr/>
        <a:lstStyle/>
        <a:p>
          <a:pPr rtl="0"/>
          <a:r>
            <a:rPr lang="ru-RU"/>
            <a:t>Когда никотин длительное время не поступает в организм, этот патологический баланс нарушается. </a:t>
          </a:r>
        </a:p>
      </dgm:t>
    </dgm:pt>
    <dgm:pt modelId="{DEC350FD-CF2D-4BAF-A03F-FF85FDA5C37A}" type="parTrans" cxnId="{0991C8CB-A624-4E4A-8E1D-BC1DF7131801}">
      <dgm:prSet/>
      <dgm:spPr/>
      <dgm:t>
        <a:bodyPr/>
        <a:lstStyle/>
        <a:p>
          <a:endParaRPr lang="ru-RU"/>
        </a:p>
      </dgm:t>
    </dgm:pt>
    <dgm:pt modelId="{C09EC9B9-6077-4846-97EF-FC8D58732469}" type="sibTrans" cxnId="{0991C8CB-A624-4E4A-8E1D-BC1DF7131801}">
      <dgm:prSet/>
      <dgm:spPr/>
      <dgm:t>
        <a:bodyPr/>
        <a:lstStyle/>
        <a:p>
          <a:endParaRPr lang="ru-RU"/>
        </a:p>
      </dgm:t>
    </dgm:pt>
    <dgm:pt modelId="{6B0D26D4-7900-4511-8CBD-3BF8DCF2B665}">
      <dgm:prSet/>
      <dgm:spPr/>
      <dgm:t>
        <a:bodyPr/>
        <a:lstStyle/>
        <a:p>
          <a:pPr rtl="0"/>
          <a:r>
            <a:rPr lang="ru-RU" dirty="0"/>
            <a:t>Организм вновь требует себе никотин. У человека возникает чувство общего дискомфорта – абстиненция (синдром отмены)</a:t>
          </a:r>
        </a:p>
      </dgm:t>
    </dgm:pt>
    <dgm:pt modelId="{4ED9E96F-6AD8-45F6-8459-6F2B0F98DAD2}" type="parTrans" cxnId="{E04BA4B5-38D8-4228-9242-5875F78C3397}">
      <dgm:prSet/>
      <dgm:spPr/>
      <dgm:t>
        <a:bodyPr/>
        <a:lstStyle/>
        <a:p>
          <a:endParaRPr lang="ru-RU"/>
        </a:p>
      </dgm:t>
    </dgm:pt>
    <dgm:pt modelId="{350C5099-7EF1-4701-AB5B-02DE12F540AE}" type="sibTrans" cxnId="{E04BA4B5-38D8-4228-9242-5875F78C3397}">
      <dgm:prSet/>
      <dgm:spPr/>
      <dgm:t>
        <a:bodyPr/>
        <a:lstStyle/>
        <a:p>
          <a:endParaRPr lang="ru-RU"/>
        </a:p>
      </dgm:t>
    </dgm:pt>
    <dgm:pt modelId="{9AFB9A4B-07AD-4112-9EAC-171EC135F0DD}">
      <dgm:prSet/>
      <dgm:spPr/>
      <dgm:t>
        <a:bodyPr/>
        <a:lstStyle/>
        <a:p>
          <a:pPr rtl="0"/>
          <a:r>
            <a:rPr lang="ru-RU" dirty="0"/>
            <a:t>Закуренная сигарета возвращает баланс на место. Человек испытывает облегчение от удовлетворенной потребности в никотине, а не удовольствие.</a:t>
          </a:r>
        </a:p>
      </dgm:t>
    </dgm:pt>
    <dgm:pt modelId="{13E002DB-48C7-4E8F-A270-632CCE9A9581}" type="parTrans" cxnId="{5B52D96F-E6BC-4A90-9493-DFE8F9C32B6E}">
      <dgm:prSet/>
      <dgm:spPr/>
      <dgm:t>
        <a:bodyPr/>
        <a:lstStyle/>
        <a:p>
          <a:endParaRPr lang="ru-RU"/>
        </a:p>
      </dgm:t>
    </dgm:pt>
    <dgm:pt modelId="{E372F265-5E43-48AF-BFC0-2481B69C7862}" type="sibTrans" cxnId="{5B52D96F-E6BC-4A90-9493-DFE8F9C32B6E}">
      <dgm:prSet/>
      <dgm:spPr/>
      <dgm:t>
        <a:bodyPr/>
        <a:lstStyle/>
        <a:p>
          <a:endParaRPr lang="ru-RU"/>
        </a:p>
      </dgm:t>
    </dgm:pt>
    <dgm:pt modelId="{C82135BA-0F4E-4528-BFFC-EFDA7C7C207F}" type="pres">
      <dgm:prSet presAssocID="{564411AB-809B-4BF1-9C27-DA7B9AE38BA6}" presName="Name0" presStyleCnt="0">
        <dgm:presLayoutVars>
          <dgm:dir/>
          <dgm:animLvl val="lvl"/>
          <dgm:resizeHandles val="exact"/>
        </dgm:presLayoutVars>
      </dgm:prSet>
      <dgm:spPr/>
    </dgm:pt>
    <dgm:pt modelId="{2B4E414E-55F2-414A-86C8-2D1E1C8A64AB}" type="pres">
      <dgm:prSet presAssocID="{9AFB9A4B-07AD-4112-9EAC-171EC135F0DD}" presName="boxAndChildren" presStyleCnt="0"/>
      <dgm:spPr/>
    </dgm:pt>
    <dgm:pt modelId="{48ACB83B-9074-4C5C-870C-9971A2FED35E}" type="pres">
      <dgm:prSet presAssocID="{9AFB9A4B-07AD-4112-9EAC-171EC135F0DD}" presName="parentTextBox" presStyleLbl="node1" presStyleIdx="0" presStyleCnt="4"/>
      <dgm:spPr/>
    </dgm:pt>
    <dgm:pt modelId="{29D39CEB-6411-470A-B584-B4352A6DD934}" type="pres">
      <dgm:prSet presAssocID="{350C5099-7EF1-4701-AB5B-02DE12F540AE}" presName="sp" presStyleCnt="0"/>
      <dgm:spPr/>
    </dgm:pt>
    <dgm:pt modelId="{CD6C2CFD-0C33-4736-9B10-761B860F16B3}" type="pres">
      <dgm:prSet presAssocID="{6B0D26D4-7900-4511-8CBD-3BF8DCF2B665}" presName="arrowAndChildren" presStyleCnt="0"/>
      <dgm:spPr/>
    </dgm:pt>
    <dgm:pt modelId="{ECE183AA-503B-4AB2-B8A7-B6B53E991E78}" type="pres">
      <dgm:prSet presAssocID="{6B0D26D4-7900-4511-8CBD-3BF8DCF2B665}" presName="parentTextArrow" presStyleLbl="node1" presStyleIdx="1" presStyleCnt="4"/>
      <dgm:spPr/>
    </dgm:pt>
    <dgm:pt modelId="{FF0A44CB-04CC-478A-896E-F71AF9DA09BC}" type="pres">
      <dgm:prSet presAssocID="{C09EC9B9-6077-4846-97EF-FC8D58732469}" presName="sp" presStyleCnt="0"/>
      <dgm:spPr/>
    </dgm:pt>
    <dgm:pt modelId="{C11EB05B-A7CA-4DE3-A3E5-79D84047E283}" type="pres">
      <dgm:prSet presAssocID="{57BDFC06-DBB9-49D7-AAE1-226CF50EEFA9}" presName="arrowAndChildren" presStyleCnt="0"/>
      <dgm:spPr/>
    </dgm:pt>
    <dgm:pt modelId="{D8AE567B-5B8F-42B9-AC21-B7CE26B2F57A}" type="pres">
      <dgm:prSet presAssocID="{57BDFC06-DBB9-49D7-AAE1-226CF50EEFA9}" presName="parentTextArrow" presStyleLbl="node1" presStyleIdx="2" presStyleCnt="4"/>
      <dgm:spPr/>
    </dgm:pt>
    <dgm:pt modelId="{49EC5201-31D4-4B83-88DD-7F078BB400FC}" type="pres">
      <dgm:prSet presAssocID="{50CF3554-75C7-451D-B2BB-FFB6A5D2E846}" presName="sp" presStyleCnt="0"/>
      <dgm:spPr/>
    </dgm:pt>
    <dgm:pt modelId="{A26F9DFF-613A-41EF-9126-1573AEF1F4BF}" type="pres">
      <dgm:prSet presAssocID="{232790FC-F1D7-4CAB-A9FF-3F5876141154}" presName="arrowAndChildren" presStyleCnt="0"/>
      <dgm:spPr/>
    </dgm:pt>
    <dgm:pt modelId="{FE452DBD-3A75-410F-83D7-324EE8AD6FC6}" type="pres">
      <dgm:prSet presAssocID="{232790FC-F1D7-4CAB-A9FF-3F5876141154}" presName="parentTextArrow" presStyleLbl="node1" presStyleIdx="3" presStyleCnt="4"/>
      <dgm:spPr/>
    </dgm:pt>
  </dgm:ptLst>
  <dgm:cxnLst>
    <dgm:cxn modelId="{7B333824-D81A-475E-A879-B0E8079DEF88}" type="presOf" srcId="{57BDFC06-DBB9-49D7-AAE1-226CF50EEFA9}" destId="{D8AE567B-5B8F-42B9-AC21-B7CE26B2F57A}" srcOrd="0" destOrd="0" presId="urn:microsoft.com/office/officeart/2005/8/layout/process4"/>
    <dgm:cxn modelId="{EF7C5D64-EF95-40F4-928D-059AF8012BF6}" type="presOf" srcId="{232790FC-F1D7-4CAB-A9FF-3F5876141154}" destId="{FE452DBD-3A75-410F-83D7-324EE8AD6FC6}" srcOrd="0" destOrd="0" presId="urn:microsoft.com/office/officeart/2005/8/layout/process4"/>
    <dgm:cxn modelId="{7C443E65-D0CD-4BC5-ABF3-AFFCE9CBB65B}" srcId="{564411AB-809B-4BF1-9C27-DA7B9AE38BA6}" destId="{232790FC-F1D7-4CAB-A9FF-3F5876141154}" srcOrd="0" destOrd="0" parTransId="{7A0F17CA-D3CF-4E68-A54B-43F150E99302}" sibTransId="{50CF3554-75C7-451D-B2BB-FFB6A5D2E846}"/>
    <dgm:cxn modelId="{7FD6174A-DD60-4D10-BEC6-94DB577F025D}" type="presOf" srcId="{9AFB9A4B-07AD-4112-9EAC-171EC135F0DD}" destId="{48ACB83B-9074-4C5C-870C-9971A2FED35E}" srcOrd="0" destOrd="0" presId="urn:microsoft.com/office/officeart/2005/8/layout/process4"/>
    <dgm:cxn modelId="{5B52D96F-E6BC-4A90-9493-DFE8F9C32B6E}" srcId="{564411AB-809B-4BF1-9C27-DA7B9AE38BA6}" destId="{9AFB9A4B-07AD-4112-9EAC-171EC135F0DD}" srcOrd="3" destOrd="0" parTransId="{13E002DB-48C7-4E8F-A270-632CCE9A9581}" sibTransId="{E372F265-5E43-48AF-BFC0-2481B69C7862}"/>
    <dgm:cxn modelId="{CC7C5777-3328-4593-B2A8-4630AB8387E5}" type="presOf" srcId="{6B0D26D4-7900-4511-8CBD-3BF8DCF2B665}" destId="{ECE183AA-503B-4AB2-B8A7-B6B53E991E78}" srcOrd="0" destOrd="0" presId="urn:microsoft.com/office/officeart/2005/8/layout/process4"/>
    <dgm:cxn modelId="{B1950D97-7D62-4F15-99B7-8A3EA52B86DF}" type="presOf" srcId="{564411AB-809B-4BF1-9C27-DA7B9AE38BA6}" destId="{C82135BA-0F4E-4528-BFFC-EFDA7C7C207F}" srcOrd="0" destOrd="0" presId="urn:microsoft.com/office/officeart/2005/8/layout/process4"/>
    <dgm:cxn modelId="{E04BA4B5-38D8-4228-9242-5875F78C3397}" srcId="{564411AB-809B-4BF1-9C27-DA7B9AE38BA6}" destId="{6B0D26D4-7900-4511-8CBD-3BF8DCF2B665}" srcOrd="2" destOrd="0" parTransId="{4ED9E96F-6AD8-45F6-8459-6F2B0F98DAD2}" sibTransId="{350C5099-7EF1-4701-AB5B-02DE12F540AE}"/>
    <dgm:cxn modelId="{0991C8CB-A624-4E4A-8E1D-BC1DF7131801}" srcId="{564411AB-809B-4BF1-9C27-DA7B9AE38BA6}" destId="{57BDFC06-DBB9-49D7-AAE1-226CF50EEFA9}" srcOrd="1" destOrd="0" parTransId="{DEC350FD-CF2D-4BAF-A03F-FF85FDA5C37A}" sibTransId="{C09EC9B9-6077-4846-97EF-FC8D58732469}"/>
    <dgm:cxn modelId="{68DD9A16-395F-4578-A2DB-B2EB7A828DEE}" type="presParOf" srcId="{C82135BA-0F4E-4528-BFFC-EFDA7C7C207F}" destId="{2B4E414E-55F2-414A-86C8-2D1E1C8A64AB}" srcOrd="0" destOrd="0" presId="urn:microsoft.com/office/officeart/2005/8/layout/process4"/>
    <dgm:cxn modelId="{C5D78117-1C3B-48D6-8B2E-FF3FB08C20B3}" type="presParOf" srcId="{2B4E414E-55F2-414A-86C8-2D1E1C8A64AB}" destId="{48ACB83B-9074-4C5C-870C-9971A2FED35E}" srcOrd="0" destOrd="0" presId="urn:microsoft.com/office/officeart/2005/8/layout/process4"/>
    <dgm:cxn modelId="{7739DBB4-E9DA-4171-B1B7-279876AFA8EB}" type="presParOf" srcId="{C82135BA-0F4E-4528-BFFC-EFDA7C7C207F}" destId="{29D39CEB-6411-470A-B584-B4352A6DD934}" srcOrd="1" destOrd="0" presId="urn:microsoft.com/office/officeart/2005/8/layout/process4"/>
    <dgm:cxn modelId="{4E96DC08-AEC7-492F-9E78-97AEFBEEB509}" type="presParOf" srcId="{C82135BA-0F4E-4528-BFFC-EFDA7C7C207F}" destId="{CD6C2CFD-0C33-4736-9B10-761B860F16B3}" srcOrd="2" destOrd="0" presId="urn:microsoft.com/office/officeart/2005/8/layout/process4"/>
    <dgm:cxn modelId="{6386B075-C78A-4991-8179-49D5703AFA67}" type="presParOf" srcId="{CD6C2CFD-0C33-4736-9B10-761B860F16B3}" destId="{ECE183AA-503B-4AB2-B8A7-B6B53E991E78}" srcOrd="0" destOrd="0" presId="urn:microsoft.com/office/officeart/2005/8/layout/process4"/>
    <dgm:cxn modelId="{694ECC90-8780-4B92-BE14-D2673886CCC1}" type="presParOf" srcId="{C82135BA-0F4E-4528-BFFC-EFDA7C7C207F}" destId="{FF0A44CB-04CC-478A-896E-F71AF9DA09BC}" srcOrd="3" destOrd="0" presId="urn:microsoft.com/office/officeart/2005/8/layout/process4"/>
    <dgm:cxn modelId="{1F534803-5835-4F42-9443-AA3DDA0D44A8}" type="presParOf" srcId="{C82135BA-0F4E-4528-BFFC-EFDA7C7C207F}" destId="{C11EB05B-A7CA-4DE3-A3E5-79D84047E283}" srcOrd="4" destOrd="0" presId="urn:microsoft.com/office/officeart/2005/8/layout/process4"/>
    <dgm:cxn modelId="{AC2872E6-8939-47A8-BF1D-CD6CB0C01F6C}" type="presParOf" srcId="{C11EB05B-A7CA-4DE3-A3E5-79D84047E283}" destId="{D8AE567B-5B8F-42B9-AC21-B7CE26B2F57A}" srcOrd="0" destOrd="0" presId="urn:microsoft.com/office/officeart/2005/8/layout/process4"/>
    <dgm:cxn modelId="{49E3EF31-1B0C-4D07-BACE-319B5A21C3C1}" type="presParOf" srcId="{C82135BA-0F4E-4528-BFFC-EFDA7C7C207F}" destId="{49EC5201-31D4-4B83-88DD-7F078BB400FC}" srcOrd="5" destOrd="0" presId="urn:microsoft.com/office/officeart/2005/8/layout/process4"/>
    <dgm:cxn modelId="{596871D3-765B-4096-BE75-494BA470515F}" type="presParOf" srcId="{C82135BA-0F4E-4528-BFFC-EFDA7C7C207F}" destId="{A26F9DFF-613A-41EF-9126-1573AEF1F4BF}" srcOrd="6" destOrd="0" presId="urn:microsoft.com/office/officeart/2005/8/layout/process4"/>
    <dgm:cxn modelId="{86E8AD92-2040-4A93-987D-88EC27695A72}" type="presParOf" srcId="{A26F9DFF-613A-41EF-9126-1573AEF1F4BF}" destId="{FE452DBD-3A75-410F-83D7-324EE8AD6FC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633F56-588D-4A82-ACDF-704F38459A0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774634-702A-4D03-8EFC-60F7C9970F03}">
      <dgm:prSet/>
      <dgm:spPr/>
      <dgm:t>
        <a:bodyPr/>
        <a:lstStyle/>
        <a:p>
          <a:pPr rtl="0"/>
          <a:r>
            <a:rPr lang="ru-RU" dirty="0"/>
            <a:t>Пагубное воздействие никотина на эндокринную систему. </a:t>
          </a:r>
        </a:p>
      </dgm:t>
    </dgm:pt>
    <dgm:pt modelId="{C3B874CD-D63A-4922-9E11-798716DEC0AF}" type="parTrans" cxnId="{E30F08CD-04E3-4A07-A8CE-4DCB39AB304D}">
      <dgm:prSet/>
      <dgm:spPr/>
      <dgm:t>
        <a:bodyPr/>
        <a:lstStyle/>
        <a:p>
          <a:endParaRPr lang="ru-RU"/>
        </a:p>
      </dgm:t>
    </dgm:pt>
    <dgm:pt modelId="{C46B9053-10A9-4155-BCA4-4CED3CD541EA}" type="sibTrans" cxnId="{E30F08CD-04E3-4A07-A8CE-4DCB39AB304D}">
      <dgm:prSet/>
      <dgm:spPr/>
      <dgm:t>
        <a:bodyPr/>
        <a:lstStyle/>
        <a:p>
          <a:endParaRPr lang="ru-RU"/>
        </a:p>
      </dgm:t>
    </dgm:pt>
    <dgm:pt modelId="{6033D5F7-8991-4F90-BF22-56A1FD50B683}">
      <dgm:prSet/>
      <dgm:spPr/>
      <dgm:t>
        <a:bodyPr/>
        <a:lstStyle/>
        <a:p>
          <a:pPr rtl="0"/>
          <a:r>
            <a:rPr lang="ru-RU" dirty="0"/>
            <a:t>Гипоксия (кислородное голодание) организма</a:t>
          </a:r>
        </a:p>
      </dgm:t>
    </dgm:pt>
    <dgm:pt modelId="{45227477-7C40-4215-8E3B-9A822C24A11E}" type="parTrans" cxnId="{83083243-9A1E-4D28-8CA9-867942032C29}">
      <dgm:prSet/>
      <dgm:spPr/>
      <dgm:t>
        <a:bodyPr/>
        <a:lstStyle/>
        <a:p>
          <a:endParaRPr lang="ru-RU"/>
        </a:p>
      </dgm:t>
    </dgm:pt>
    <dgm:pt modelId="{CFA979D8-1307-46C6-BB7B-139E625AE51B}" type="sibTrans" cxnId="{83083243-9A1E-4D28-8CA9-867942032C29}">
      <dgm:prSet/>
      <dgm:spPr/>
      <dgm:t>
        <a:bodyPr/>
        <a:lstStyle/>
        <a:p>
          <a:endParaRPr lang="ru-RU"/>
        </a:p>
      </dgm:t>
    </dgm:pt>
    <dgm:pt modelId="{FF4E77B1-5C33-4EB0-9517-12ED52AD9AEC}">
      <dgm:prSet/>
      <dgm:spPr/>
      <dgm:t>
        <a:bodyPr/>
        <a:lstStyle/>
        <a:p>
          <a:pPr rtl="0"/>
          <a:r>
            <a:rPr lang="ru-RU" dirty="0"/>
            <a:t>У человека больше шансов стать «заядлым курильщиком»</a:t>
          </a:r>
        </a:p>
      </dgm:t>
    </dgm:pt>
    <dgm:pt modelId="{CF9713B0-0BF7-4F51-8F8C-1A1164A62F8E}" type="parTrans" cxnId="{2A94BF41-935B-4ABA-9E44-6466A7EACB51}">
      <dgm:prSet/>
      <dgm:spPr/>
      <dgm:t>
        <a:bodyPr/>
        <a:lstStyle/>
        <a:p>
          <a:endParaRPr lang="ru-RU"/>
        </a:p>
      </dgm:t>
    </dgm:pt>
    <dgm:pt modelId="{99B3030E-490E-4708-9E3D-C69F93603B2F}" type="sibTrans" cxnId="{2A94BF41-935B-4ABA-9E44-6466A7EACB51}">
      <dgm:prSet/>
      <dgm:spPr/>
      <dgm:t>
        <a:bodyPr/>
        <a:lstStyle/>
        <a:p>
          <a:endParaRPr lang="ru-RU"/>
        </a:p>
      </dgm:t>
    </dgm:pt>
    <dgm:pt modelId="{42268199-DCE9-4D07-882D-806DF53CCD75}">
      <dgm:prSet/>
      <dgm:spPr/>
      <dgm:t>
        <a:bodyPr/>
        <a:lstStyle/>
        <a:p>
          <a:pPr rtl="0"/>
          <a:r>
            <a:rPr lang="ru-RU" dirty="0"/>
            <a:t>Большинство заядлых курильщиков начали курить в возрасте до 18 лет, а почти четверть из них впервые попробовали сигареты в возрасте до 10 лет. Доказано: чем меньше возраст ребёнка в момент первого знакомства с курением, тем выше его шанс стать регулярным потребителем табачных продуктов и меньше вероятность, что в будущем он откажется от этой привычки. </a:t>
          </a:r>
        </a:p>
      </dgm:t>
    </dgm:pt>
    <dgm:pt modelId="{FCAAE7A7-45FB-45EF-9FCD-8E197456367E}" type="parTrans" cxnId="{14871485-C73B-47B1-93E7-C441702F0E5D}">
      <dgm:prSet/>
      <dgm:spPr/>
      <dgm:t>
        <a:bodyPr/>
        <a:lstStyle/>
        <a:p>
          <a:endParaRPr lang="ru-RU"/>
        </a:p>
      </dgm:t>
    </dgm:pt>
    <dgm:pt modelId="{DF610BEE-67F9-47D6-9182-501024F28015}" type="sibTrans" cxnId="{14871485-C73B-47B1-93E7-C441702F0E5D}">
      <dgm:prSet/>
      <dgm:spPr/>
      <dgm:t>
        <a:bodyPr/>
        <a:lstStyle/>
        <a:p>
          <a:endParaRPr lang="ru-RU"/>
        </a:p>
      </dgm:t>
    </dgm:pt>
    <dgm:pt modelId="{9B7840A1-2754-49D1-A398-CC22684578C5}">
      <dgm:prSet/>
      <dgm:spPr/>
      <dgm:t>
        <a:bodyPr/>
        <a:lstStyle/>
        <a:p>
          <a:pPr rtl="0"/>
          <a:r>
            <a:rPr lang="ru-RU" dirty="0"/>
            <a:t>Определенная модель поведения</a:t>
          </a:r>
        </a:p>
      </dgm:t>
    </dgm:pt>
    <dgm:pt modelId="{5F249CD4-D667-47E9-BD76-F48F5AB8AADA}" type="parTrans" cxnId="{EFC39DBE-CE18-46E7-815C-85781BFB8236}">
      <dgm:prSet/>
      <dgm:spPr/>
      <dgm:t>
        <a:bodyPr/>
        <a:lstStyle/>
        <a:p>
          <a:endParaRPr lang="ru-RU"/>
        </a:p>
      </dgm:t>
    </dgm:pt>
    <dgm:pt modelId="{ABBE4496-DEA9-4D67-9D6B-FE1B10985E22}" type="sibTrans" cxnId="{EFC39DBE-CE18-46E7-815C-85781BFB8236}">
      <dgm:prSet/>
      <dgm:spPr/>
      <dgm:t>
        <a:bodyPr/>
        <a:lstStyle/>
        <a:p>
          <a:endParaRPr lang="ru-RU"/>
        </a:p>
      </dgm:t>
    </dgm:pt>
    <dgm:pt modelId="{9BA3C44A-61DA-4FF6-AD4A-EBD34D506232}">
      <dgm:prSet/>
      <dgm:spPr/>
      <dgm:t>
        <a:bodyPr/>
        <a:lstStyle/>
        <a:p>
          <a:pPr rtl="0"/>
          <a:r>
            <a:rPr lang="ru-RU" dirty="0"/>
            <a:t>В период гормональной перестройки организма, так называемого «полового созревания», это особенно опасно. Может замедлиться рост, формирование вторичных половых признаков, есть данные о высоком риске развития бесплодия в будущем. </a:t>
          </a:r>
        </a:p>
      </dgm:t>
    </dgm:pt>
    <dgm:pt modelId="{5BB623F5-586D-4A11-A079-CA33044C3A68}" type="parTrans" cxnId="{CF8D8827-6CC0-46BD-9959-8394D791ED8B}">
      <dgm:prSet/>
      <dgm:spPr/>
      <dgm:t>
        <a:bodyPr/>
        <a:lstStyle/>
        <a:p>
          <a:endParaRPr lang="ru-RU"/>
        </a:p>
      </dgm:t>
    </dgm:pt>
    <dgm:pt modelId="{37C743B1-992A-4ED4-8CFB-B60D7FDA78C8}" type="sibTrans" cxnId="{CF8D8827-6CC0-46BD-9959-8394D791ED8B}">
      <dgm:prSet/>
      <dgm:spPr/>
      <dgm:t>
        <a:bodyPr/>
        <a:lstStyle/>
        <a:p>
          <a:endParaRPr lang="ru-RU"/>
        </a:p>
      </dgm:t>
    </dgm:pt>
    <dgm:pt modelId="{E3E91886-0359-4FBC-AF20-CECB8CD15185}">
      <dgm:prSet/>
      <dgm:spPr/>
      <dgm:t>
        <a:bodyPr/>
        <a:lstStyle/>
        <a:p>
          <a:pPr rtl="0"/>
          <a:r>
            <a:rPr lang="ru-RU" dirty="0"/>
            <a:t>Проблемы с физическим и умственным развитием, отставание от сверстников. Трудности в учебе из-за гипоксии мозга.</a:t>
          </a:r>
        </a:p>
      </dgm:t>
    </dgm:pt>
    <dgm:pt modelId="{A3C365EF-3717-400C-91AB-7F3072082AC6}" type="parTrans" cxnId="{359FC0F2-A5A0-4F66-9CCF-FD4AFDB8D70C}">
      <dgm:prSet/>
      <dgm:spPr/>
      <dgm:t>
        <a:bodyPr/>
        <a:lstStyle/>
        <a:p>
          <a:endParaRPr lang="ru-RU"/>
        </a:p>
      </dgm:t>
    </dgm:pt>
    <dgm:pt modelId="{726D94A2-C6CA-42E7-ADDB-B82408C913CA}" type="sibTrans" cxnId="{359FC0F2-A5A0-4F66-9CCF-FD4AFDB8D70C}">
      <dgm:prSet/>
      <dgm:spPr/>
      <dgm:t>
        <a:bodyPr/>
        <a:lstStyle/>
        <a:p>
          <a:endParaRPr lang="ru-RU"/>
        </a:p>
      </dgm:t>
    </dgm:pt>
    <dgm:pt modelId="{471C1401-7B5F-4AEA-AB04-6D53AA409191}">
      <dgm:prSet/>
      <dgm:spPr/>
      <dgm:t>
        <a:bodyPr/>
        <a:lstStyle/>
        <a:p>
          <a:pPr rtl="0"/>
          <a:r>
            <a:rPr lang="ru-RU" dirty="0"/>
            <a:t>изменять свое состояние при помощи </a:t>
          </a:r>
          <a:r>
            <a:rPr lang="ru-RU" dirty="0" err="1"/>
            <a:t>психоактивных</a:t>
          </a:r>
          <a:r>
            <a:rPr lang="ru-RU" dirty="0"/>
            <a:t> веществ. </a:t>
          </a:r>
        </a:p>
      </dgm:t>
    </dgm:pt>
    <dgm:pt modelId="{1B638488-085D-4F64-AB78-DA0518E402D8}" type="parTrans" cxnId="{6830A466-AA67-4F36-A399-3EA507533FCF}">
      <dgm:prSet/>
      <dgm:spPr/>
      <dgm:t>
        <a:bodyPr/>
        <a:lstStyle/>
        <a:p>
          <a:endParaRPr lang="ru-RU"/>
        </a:p>
      </dgm:t>
    </dgm:pt>
    <dgm:pt modelId="{DD3BDE1A-102C-4A64-9296-925FEC2BC6E3}" type="sibTrans" cxnId="{6830A466-AA67-4F36-A399-3EA507533FCF}">
      <dgm:prSet/>
      <dgm:spPr/>
      <dgm:t>
        <a:bodyPr/>
        <a:lstStyle/>
        <a:p>
          <a:endParaRPr lang="ru-RU"/>
        </a:p>
      </dgm:t>
    </dgm:pt>
    <dgm:pt modelId="{3C4CB996-6A32-4C59-A98C-6D6C8D629986}">
      <dgm:prSet/>
      <dgm:spPr/>
      <dgm:t>
        <a:bodyPr/>
        <a:lstStyle/>
        <a:p>
          <a:pPr rtl="0"/>
          <a:r>
            <a:rPr lang="ru-RU" dirty="0"/>
            <a:t>Формируется привычка получать энергию и положительные эмоции не естественным путем, а искусственным. А это – прямой путь к другим зависимостям.</a:t>
          </a:r>
        </a:p>
      </dgm:t>
    </dgm:pt>
    <dgm:pt modelId="{1599933C-4884-446F-AEAB-2F4BA4A6CB4B}" type="parTrans" cxnId="{633A0EE9-E7CB-4385-B210-C08D91ACC5A3}">
      <dgm:prSet/>
      <dgm:spPr/>
      <dgm:t>
        <a:bodyPr/>
        <a:lstStyle/>
        <a:p>
          <a:endParaRPr lang="ru-RU"/>
        </a:p>
      </dgm:t>
    </dgm:pt>
    <dgm:pt modelId="{E5223881-EBE7-432E-9D40-22BFF5943D47}" type="sibTrans" cxnId="{633A0EE9-E7CB-4385-B210-C08D91ACC5A3}">
      <dgm:prSet/>
      <dgm:spPr/>
      <dgm:t>
        <a:bodyPr/>
        <a:lstStyle/>
        <a:p>
          <a:endParaRPr lang="ru-RU"/>
        </a:p>
      </dgm:t>
    </dgm:pt>
    <dgm:pt modelId="{CD32FDF6-BC71-4125-BF83-27D0248142C0}" type="pres">
      <dgm:prSet presAssocID="{B3633F56-588D-4A82-ACDF-704F38459A07}" presName="linear" presStyleCnt="0">
        <dgm:presLayoutVars>
          <dgm:dir/>
          <dgm:animLvl val="lvl"/>
          <dgm:resizeHandles val="exact"/>
        </dgm:presLayoutVars>
      </dgm:prSet>
      <dgm:spPr/>
    </dgm:pt>
    <dgm:pt modelId="{511D7DD1-E34E-436D-803F-4197EB1EB5D7}" type="pres">
      <dgm:prSet presAssocID="{2E774634-702A-4D03-8EFC-60F7C9970F03}" presName="parentLin" presStyleCnt="0"/>
      <dgm:spPr/>
    </dgm:pt>
    <dgm:pt modelId="{F7018944-3E55-46EE-99B9-3EE3EB268C54}" type="pres">
      <dgm:prSet presAssocID="{2E774634-702A-4D03-8EFC-60F7C9970F03}" presName="parentLeftMargin" presStyleLbl="node1" presStyleIdx="0" presStyleCnt="4"/>
      <dgm:spPr/>
    </dgm:pt>
    <dgm:pt modelId="{2700668C-0082-4DE2-8317-2CAFD663D40F}" type="pres">
      <dgm:prSet presAssocID="{2E774634-702A-4D03-8EFC-60F7C9970F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BAEFF9E-1FF6-49E1-BCF4-30D542663B4A}" type="pres">
      <dgm:prSet presAssocID="{2E774634-702A-4D03-8EFC-60F7C9970F03}" presName="negativeSpace" presStyleCnt="0"/>
      <dgm:spPr/>
    </dgm:pt>
    <dgm:pt modelId="{84484B90-BAD0-4F17-8AB5-B311352F71CA}" type="pres">
      <dgm:prSet presAssocID="{2E774634-702A-4D03-8EFC-60F7C9970F03}" presName="childText" presStyleLbl="conFgAcc1" presStyleIdx="0" presStyleCnt="4">
        <dgm:presLayoutVars>
          <dgm:bulletEnabled val="1"/>
        </dgm:presLayoutVars>
      </dgm:prSet>
      <dgm:spPr/>
    </dgm:pt>
    <dgm:pt modelId="{95D8F116-0316-4261-B030-BEDBED5371A3}" type="pres">
      <dgm:prSet presAssocID="{C46B9053-10A9-4155-BCA4-4CED3CD541EA}" presName="spaceBetweenRectangles" presStyleCnt="0"/>
      <dgm:spPr/>
    </dgm:pt>
    <dgm:pt modelId="{8918E3C5-026E-4E45-A448-309AAEFD1C77}" type="pres">
      <dgm:prSet presAssocID="{6033D5F7-8991-4F90-BF22-56A1FD50B683}" presName="parentLin" presStyleCnt="0"/>
      <dgm:spPr/>
    </dgm:pt>
    <dgm:pt modelId="{12BFA035-1577-4860-9962-C6DF08E78A40}" type="pres">
      <dgm:prSet presAssocID="{6033D5F7-8991-4F90-BF22-56A1FD50B683}" presName="parentLeftMargin" presStyleLbl="node1" presStyleIdx="0" presStyleCnt="4"/>
      <dgm:spPr/>
    </dgm:pt>
    <dgm:pt modelId="{AB00D67B-8FF9-43D5-9CBF-4D3D88207E60}" type="pres">
      <dgm:prSet presAssocID="{6033D5F7-8991-4F90-BF22-56A1FD50B68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C392B48-AA7E-4B75-BB41-C63D4BC3DB7B}" type="pres">
      <dgm:prSet presAssocID="{6033D5F7-8991-4F90-BF22-56A1FD50B683}" presName="negativeSpace" presStyleCnt="0"/>
      <dgm:spPr/>
    </dgm:pt>
    <dgm:pt modelId="{E0464AE7-CBF1-421C-8C27-D863095D6F03}" type="pres">
      <dgm:prSet presAssocID="{6033D5F7-8991-4F90-BF22-56A1FD50B683}" presName="childText" presStyleLbl="conFgAcc1" presStyleIdx="1" presStyleCnt="4">
        <dgm:presLayoutVars>
          <dgm:bulletEnabled val="1"/>
        </dgm:presLayoutVars>
      </dgm:prSet>
      <dgm:spPr/>
    </dgm:pt>
    <dgm:pt modelId="{C15D08BD-DF08-4459-A3DE-FFF304731B3D}" type="pres">
      <dgm:prSet presAssocID="{CFA979D8-1307-46C6-BB7B-139E625AE51B}" presName="spaceBetweenRectangles" presStyleCnt="0"/>
      <dgm:spPr/>
    </dgm:pt>
    <dgm:pt modelId="{B87AC693-B8FF-42A8-97FC-5C98FBEB3328}" type="pres">
      <dgm:prSet presAssocID="{FF4E77B1-5C33-4EB0-9517-12ED52AD9AEC}" presName="parentLin" presStyleCnt="0"/>
      <dgm:spPr/>
    </dgm:pt>
    <dgm:pt modelId="{AF7A4AA9-F78D-494E-AC25-D598627234A2}" type="pres">
      <dgm:prSet presAssocID="{FF4E77B1-5C33-4EB0-9517-12ED52AD9AEC}" presName="parentLeftMargin" presStyleLbl="node1" presStyleIdx="1" presStyleCnt="4"/>
      <dgm:spPr/>
    </dgm:pt>
    <dgm:pt modelId="{5A9AA517-B37C-4B57-9554-55990679BB26}" type="pres">
      <dgm:prSet presAssocID="{FF4E77B1-5C33-4EB0-9517-12ED52AD9AE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5DC53B-8EBB-4C5E-8ACD-E44D36F840AB}" type="pres">
      <dgm:prSet presAssocID="{FF4E77B1-5C33-4EB0-9517-12ED52AD9AEC}" presName="negativeSpace" presStyleCnt="0"/>
      <dgm:spPr/>
    </dgm:pt>
    <dgm:pt modelId="{076B9078-E75E-4AAB-9216-AEB03FC7BC73}" type="pres">
      <dgm:prSet presAssocID="{FF4E77B1-5C33-4EB0-9517-12ED52AD9AEC}" presName="childText" presStyleLbl="conFgAcc1" presStyleIdx="2" presStyleCnt="4">
        <dgm:presLayoutVars>
          <dgm:bulletEnabled val="1"/>
        </dgm:presLayoutVars>
      </dgm:prSet>
      <dgm:spPr/>
    </dgm:pt>
    <dgm:pt modelId="{11A8C23E-3F6F-4928-93C4-6889B60CDB3D}" type="pres">
      <dgm:prSet presAssocID="{99B3030E-490E-4708-9E3D-C69F93603B2F}" presName="spaceBetweenRectangles" presStyleCnt="0"/>
      <dgm:spPr/>
    </dgm:pt>
    <dgm:pt modelId="{FD531B9E-613C-40FA-BE3A-57842CD344D4}" type="pres">
      <dgm:prSet presAssocID="{9B7840A1-2754-49D1-A398-CC22684578C5}" presName="parentLin" presStyleCnt="0"/>
      <dgm:spPr/>
    </dgm:pt>
    <dgm:pt modelId="{7B972FF6-C211-4CFD-B373-09771BD3C57F}" type="pres">
      <dgm:prSet presAssocID="{9B7840A1-2754-49D1-A398-CC22684578C5}" presName="parentLeftMargin" presStyleLbl="node1" presStyleIdx="2" presStyleCnt="4"/>
      <dgm:spPr/>
    </dgm:pt>
    <dgm:pt modelId="{A9045F5D-FECF-47EE-ADC8-FC799B4DF8AF}" type="pres">
      <dgm:prSet presAssocID="{9B7840A1-2754-49D1-A398-CC22684578C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074D774-DE44-4B01-A9C1-35742E5317D3}" type="pres">
      <dgm:prSet presAssocID="{9B7840A1-2754-49D1-A398-CC22684578C5}" presName="negativeSpace" presStyleCnt="0"/>
      <dgm:spPr/>
    </dgm:pt>
    <dgm:pt modelId="{1742FF4D-B927-4934-9CFB-ACE68C204C92}" type="pres">
      <dgm:prSet presAssocID="{9B7840A1-2754-49D1-A398-CC22684578C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B133606-6529-46D8-A14B-4402E50BB995}" type="presOf" srcId="{3C4CB996-6A32-4C59-A98C-6D6C8D629986}" destId="{1742FF4D-B927-4934-9CFB-ACE68C204C92}" srcOrd="0" destOrd="1" presId="urn:microsoft.com/office/officeart/2005/8/layout/list1"/>
    <dgm:cxn modelId="{CF8D8827-6CC0-46BD-9959-8394D791ED8B}" srcId="{2E774634-702A-4D03-8EFC-60F7C9970F03}" destId="{9BA3C44A-61DA-4FF6-AD4A-EBD34D506232}" srcOrd="0" destOrd="0" parTransId="{5BB623F5-586D-4A11-A079-CA33044C3A68}" sibTransId="{37C743B1-992A-4ED4-8CFB-B60D7FDA78C8}"/>
    <dgm:cxn modelId="{B2C19529-B5FF-4CFB-B455-1A290AD95789}" type="presOf" srcId="{9BA3C44A-61DA-4FF6-AD4A-EBD34D506232}" destId="{84484B90-BAD0-4F17-8AB5-B311352F71CA}" srcOrd="0" destOrd="0" presId="urn:microsoft.com/office/officeart/2005/8/layout/list1"/>
    <dgm:cxn modelId="{C6898C3C-1C9F-4C38-92D8-299CEF9C7831}" type="presOf" srcId="{FF4E77B1-5C33-4EB0-9517-12ED52AD9AEC}" destId="{AF7A4AA9-F78D-494E-AC25-D598627234A2}" srcOrd="0" destOrd="0" presId="urn:microsoft.com/office/officeart/2005/8/layout/list1"/>
    <dgm:cxn modelId="{8500FF5B-4D99-49EA-AD5F-BFCBD2F90BAC}" type="presOf" srcId="{E3E91886-0359-4FBC-AF20-CECB8CD15185}" destId="{E0464AE7-CBF1-421C-8C27-D863095D6F03}" srcOrd="0" destOrd="0" presId="urn:microsoft.com/office/officeart/2005/8/layout/list1"/>
    <dgm:cxn modelId="{2A94BF41-935B-4ABA-9E44-6466A7EACB51}" srcId="{B3633F56-588D-4A82-ACDF-704F38459A07}" destId="{FF4E77B1-5C33-4EB0-9517-12ED52AD9AEC}" srcOrd="2" destOrd="0" parTransId="{CF9713B0-0BF7-4F51-8F8C-1A1164A62F8E}" sibTransId="{99B3030E-490E-4708-9E3D-C69F93603B2F}"/>
    <dgm:cxn modelId="{83083243-9A1E-4D28-8CA9-867942032C29}" srcId="{B3633F56-588D-4A82-ACDF-704F38459A07}" destId="{6033D5F7-8991-4F90-BF22-56A1FD50B683}" srcOrd="1" destOrd="0" parTransId="{45227477-7C40-4215-8E3B-9A822C24A11E}" sibTransId="{CFA979D8-1307-46C6-BB7B-139E625AE51B}"/>
    <dgm:cxn modelId="{6830A466-AA67-4F36-A399-3EA507533FCF}" srcId="{9B7840A1-2754-49D1-A398-CC22684578C5}" destId="{471C1401-7B5F-4AEA-AB04-6D53AA409191}" srcOrd="0" destOrd="0" parTransId="{1B638488-085D-4F64-AB78-DA0518E402D8}" sibTransId="{DD3BDE1A-102C-4A64-9296-925FEC2BC6E3}"/>
    <dgm:cxn modelId="{7B40024B-818C-4579-8B91-B9BDB2CBE0F2}" type="presOf" srcId="{2E774634-702A-4D03-8EFC-60F7C9970F03}" destId="{2700668C-0082-4DE2-8317-2CAFD663D40F}" srcOrd="1" destOrd="0" presId="urn:microsoft.com/office/officeart/2005/8/layout/list1"/>
    <dgm:cxn modelId="{2B16374E-08A8-4FDF-B43C-245452B18D16}" type="presOf" srcId="{471C1401-7B5F-4AEA-AB04-6D53AA409191}" destId="{1742FF4D-B927-4934-9CFB-ACE68C204C92}" srcOrd="0" destOrd="0" presId="urn:microsoft.com/office/officeart/2005/8/layout/list1"/>
    <dgm:cxn modelId="{80C22251-4790-488E-95AC-2420328ED7BD}" type="presOf" srcId="{6033D5F7-8991-4F90-BF22-56A1FD50B683}" destId="{AB00D67B-8FF9-43D5-9CBF-4D3D88207E60}" srcOrd="1" destOrd="0" presId="urn:microsoft.com/office/officeart/2005/8/layout/list1"/>
    <dgm:cxn modelId="{14871485-C73B-47B1-93E7-C441702F0E5D}" srcId="{FF4E77B1-5C33-4EB0-9517-12ED52AD9AEC}" destId="{42268199-DCE9-4D07-882D-806DF53CCD75}" srcOrd="0" destOrd="0" parTransId="{FCAAE7A7-45FB-45EF-9FCD-8E197456367E}" sibTransId="{DF610BEE-67F9-47D6-9182-501024F28015}"/>
    <dgm:cxn modelId="{76C66590-9C7B-442E-8BD1-C23A6684B903}" type="presOf" srcId="{2E774634-702A-4D03-8EFC-60F7C9970F03}" destId="{F7018944-3E55-46EE-99B9-3EE3EB268C54}" srcOrd="0" destOrd="0" presId="urn:microsoft.com/office/officeart/2005/8/layout/list1"/>
    <dgm:cxn modelId="{9BF6C7A5-0A97-4905-A460-681DF191F593}" type="presOf" srcId="{42268199-DCE9-4D07-882D-806DF53CCD75}" destId="{076B9078-E75E-4AAB-9216-AEB03FC7BC73}" srcOrd="0" destOrd="0" presId="urn:microsoft.com/office/officeart/2005/8/layout/list1"/>
    <dgm:cxn modelId="{62C1D4AD-290A-4621-AE64-A43942006DEB}" type="presOf" srcId="{FF4E77B1-5C33-4EB0-9517-12ED52AD9AEC}" destId="{5A9AA517-B37C-4B57-9554-55990679BB26}" srcOrd="1" destOrd="0" presId="urn:microsoft.com/office/officeart/2005/8/layout/list1"/>
    <dgm:cxn modelId="{DD717CBB-15EF-43EB-A3C4-1C3B43E61D21}" type="presOf" srcId="{6033D5F7-8991-4F90-BF22-56A1FD50B683}" destId="{12BFA035-1577-4860-9962-C6DF08E78A40}" srcOrd="0" destOrd="0" presId="urn:microsoft.com/office/officeart/2005/8/layout/list1"/>
    <dgm:cxn modelId="{EFC39DBE-CE18-46E7-815C-85781BFB8236}" srcId="{B3633F56-588D-4A82-ACDF-704F38459A07}" destId="{9B7840A1-2754-49D1-A398-CC22684578C5}" srcOrd="3" destOrd="0" parTransId="{5F249CD4-D667-47E9-BD76-F48F5AB8AADA}" sibTransId="{ABBE4496-DEA9-4D67-9D6B-FE1B10985E22}"/>
    <dgm:cxn modelId="{E30F08CD-04E3-4A07-A8CE-4DCB39AB304D}" srcId="{B3633F56-588D-4A82-ACDF-704F38459A07}" destId="{2E774634-702A-4D03-8EFC-60F7C9970F03}" srcOrd="0" destOrd="0" parTransId="{C3B874CD-D63A-4922-9E11-798716DEC0AF}" sibTransId="{C46B9053-10A9-4155-BCA4-4CED3CD541EA}"/>
    <dgm:cxn modelId="{561406D7-5B43-4E57-8912-B63596F41753}" type="presOf" srcId="{B3633F56-588D-4A82-ACDF-704F38459A07}" destId="{CD32FDF6-BC71-4125-BF83-27D0248142C0}" srcOrd="0" destOrd="0" presId="urn:microsoft.com/office/officeart/2005/8/layout/list1"/>
    <dgm:cxn modelId="{17639EE3-3293-4209-BF1D-6632A3B2C37A}" type="presOf" srcId="{9B7840A1-2754-49D1-A398-CC22684578C5}" destId="{A9045F5D-FECF-47EE-ADC8-FC799B4DF8AF}" srcOrd="1" destOrd="0" presId="urn:microsoft.com/office/officeart/2005/8/layout/list1"/>
    <dgm:cxn modelId="{D4EF96E8-EAF4-4F61-9ED7-20DD1C1E3E66}" type="presOf" srcId="{9B7840A1-2754-49D1-A398-CC22684578C5}" destId="{7B972FF6-C211-4CFD-B373-09771BD3C57F}" srcOrd="0" destOrd="0" presId="urn:microsoft.com/office/officeart/2005/8/layout/list1"/>
    <dgm:cxn modelId="{633A0EE9-E7CB-4385-B210-C08D91ACC5A3}" srcId="{9B7840A1-2754-49D1-A398-CC22684578C5}" destId="{3C4CB996-6A32-4C59-A98C-6D6C8D629986}" srcOrd="1" destOrd="0" parTransId="{1599933C-4884-446F-AEAB-2F4BA4A6CB4B}" sibTransId="{E5223881-EBE7-432E-9D40-22BFF5943D47}"/>
    <dgm:cxn modelId="{359FC0F2-A5A0-4F66-9CCF-FD4AFDB8D70C}" srcId="{6033D5F7-8991-4F90-BF22-56A1FD50B683}" destId="{E3E91886-0359-4FBC-AF20-CECB8CD15185}" srcOrd="0" destOrd="0" parTransId="{A3C365EF-3717-400C-91AB-7F3072082AC6}" sibTransId="{726D94A2-C6CA-42E7-ADDB-B82408C913CA}"/>
    <dgm:cxn modelId="{031C9739-D990-47D7-8DF7-A7A26EA4ED05}" type="presParOf" srcId="{CD32FDF6-BC71-4125-BF83-27D0248142C0}" destId="{511D7DD1-E34E-436D-803F-4197EB1EB5D7}" srcOrd="0" destOrd="0" presId="urn:microsoft.com/office/officeart/2005/8/layout/list1"/>
    <dgm:cxn modelId="{D5C90C52-7268-4892-BE3B-E77942015CC0}" type="presParOf" srcId="{511D7DD1-E34E-436D-803F-4197EB1EB5D7}" destId="{F7018944-3E55-46EE-99B9-3EE3EB268C54}" srcOrd="0" destOrd="0" presId="urn:microsoft.com/office/officeart/2005/8/layout/list1"/>
    <dgm:cxn modelId="{F69B3CD1-DA3B-4AF2-B540-D73311A2BC24}" type="presParOf" srcId="{511D7DD1-E34E-436D-803F-4197EB1EB5D7}" destId="{2700668C-0082-4DE2-8317-2CAFD663D40F}" srcOrd="1" destOrd="0" presId="urn:microsoft.com/office/officeart/2005/8/layout/list1"/>
    <dgm:cxn modelId="{12BCAB52-CF86-4F49-BF91-5910603DAF02}" type="presParOf" srcId="{CD32FDF6-BC71-4125-BF83-27D0248142C0}" destId="{4BAEFF9E-1FF6-49E1-BCF4-30D542663B4A}" srcOrd="1" destOrd="0" presId="urn:microsoft.com/office/officeart/2005/8/layout/list1"/>
    <dgm:cxn modelId="{5CBBC252-66E6-44AD-A916-B7CCE2F55FD0}" type="presParOf" srcId="{CD32FDF6-BC71-4125-BF83-27D0248142C0}" destId="{84484B90-BAD0-4F17-8AB5-B311352F71CA}" srcOrd="2" destOrd="0" presId="urn:microsoft.com/office/officeart/2005/8/layout/list1"/>
    <dgm:cxn modelId="{46B48AFF-099D-4BB8-BF75-46490A294266}" type="presParOf" srcId="{CD32FDF6-BC71-4125-BF83-27D0248142C0}" destId="{95D8F116-0316-4261-B030-BEDBED5371A3}" srcOrd="3" destOrd="0" presId="urn:microsoft.com/office/officeart/2005/8/layout/list1"/>
    <dgm:cxn modelId="{E641E00B-3CC7-4BCB-AC4F-1EF854362BD2}" type="presParOf" srcId="{CD32FDF6-BC71-4125-BF83-27D0248142C0}" destId="{8918E3C5-026E-4E45-A448-309AAEFD1C77}" srcOrd="4" destOrd="0" presId="urn:microsoft.com/office/officeart/2005/8/layout/list1"/>
    <dgm:cxn modelId="{34C9AC8D-7767-41D6-83B0-70F109B81E6A}" type="presParOf" srcId="{8918E3C5-026E-4E45-A448-309AAEFD1C77}" destId="{12BFA035-1577-4860-9962-C6DF08E78A40}" srcOrd="0" destOrd="0" presId="urn:microsoft.com/office/officeart/2005/8/layout/list1"/>
    <dgm:cxn modelId="{62BEC5CC-AC70-4245-A488-951DE9480290}" type="presParOf" srcId="{8918E3C5-026E-4E45-A448-309AAEFD1C77}" destId="{AB00D67B-8FF9-43D5-9CBF-4D3D88207E60}" srcOrd="1" destOrd="0" presId="urn:microsoft.com/office/officeart/2005/8/layout/list1"/>
    <dgm:cxn modelId="{98582310-EDC3-4BAD-BB25-8FFF19A37895}" type="presParOf" srcId="{CD32FDF6-BC71-4125-BF83-27D0248142C0}" destId="{EC392B48-AA7E-4B75-BB41-C63D4BC3DB7B}" srcOrd="5" destOrd="0" presId="urn:microsoft.com/office/officeart/2005/8/layout/list1"/>
    <dgm:cxn modelId="{F37F8C35-DB24-4C3D-8D75-D305C7838BFE}" type="presParOf" srcId="{CD32FDF6-BC71-4125-BF83-27D0248142C0}" destId="{E0464AE7-CBF1-421C-8C27-D863095D6F03}" srcOrd="6" destOrd="0" presId="urn:microsoft.com/office/officeart/2005/8/layout/list1"/>
    <dgm:cxn modelId="{4756152E-45F8-40AC-85B4-A9B740446B8B}" type="presParOf" srcId="{CD32FDF6-BC71-4125-BF83-27D0248142C0}" destId="{C15D08BD-DF08-4459-A3DE-FFF304731B3D}" srcOrd="7" destOrd="0" presId="urn:microsoft.com/office/officeart/2005/8/layout/list1"/>
    <dgm:cxn modelId="{3510FC07-EBDF-4666-AB9A-C582B810CC5F}" type="presParOf" srcId="{CD32FDF6-BC71-4125-BF83-27D0248142C0}" destId="{B87AC693-B8FF-42A8-97FC-5C98FBEB3328}" srcOrd="8" destOrd="0" presId="urn:microsoft.com/office/officeart/2005/8/layout/list1"/>
    <dgm:cxn modelId="{2AADA111-E50F-4F0C-A0EA-3943DB963A51}" type="presParOf" srcId="{B87AC693-B8FF-42A8-97FC-5C98FBEB3328}" destId="{AF7A4AA9-F78D-494E-AC25-D598627234A2}" srcOrd="0" destOrd="0" presId="urn:microsoft.com/office/officeart/2005/8/layout/list1"/>
    <dgm:cxn modelId="{38322911-A09B-4A6C-B3E5-E29E3C8AD670}" type="presParOf" srcId="{B87AC693-B8FF-42A8-97FC-5C98FBEB3328}" destId="{5A9AA517-B37C-4B57-9554-55990679BB26}" srcOrd="1" destOrd="0" presId="urn:microsoft.com/office/officeart/2005/8/layout/list1"/>
    <dgm:cxn modelId="{D926E4CC-0F17-4C5A-82DB-78AE11BF492A}" type="presParOf" srcId="{CD32FDF6-BC71-4125-BF83-27D0248142C0}" destId="{865DC53B-8EBB-4C5E-8ACD-E44D36F840AB}" srcOrd="9" destOrd="0" presId="urn:microsoft.com/office/officeart/2005/8/layout/list1"/>
    <dgm:cxn modelId="{14FE180B-844B-42B2-AAB4-FEA86AB13B23}" type="presParOf" srcId="{CD32FDF6-BC71-4125-BF83-27D0248142C0}" destId="{076B9078-E75E-4AAB-9216-AEB03FC7BC73}" srcOrd="10" destOrd="0" presId="urn:microsoft.com/office/officeart/2005/8/layout/list1"/>
    <dgm:cxn modelId="{32C01A6A-0D06-47ED-8550-2C3EFA49E4E0}" type="presParOf" srcId="{CD32FDF6-BC71-4125-BF83-27D0248142C0}" destId="{11A8C23E-3F6F-4928-93C4-6889B60CDB3D}" srcOrd="11" destOrd="0" presId="urn:microsoft.com/office/officeart/2005/8/layout/list1"/>
    <dgm:cxn modelId="{935C9872-5BF7-4679-9B74-9DB7DB96A44A}" type="presParOf" srcId="{CD32FDF6-BC71-4125-BF83-27D0248142C0}" destId="{FD531B9E-613C-40FA-BE3A-57842CD344D4}" srcOrd="12" destOrd="0" presId="urn:microsoft.com/office/officeart/2005/8/layout/list1"/>
    <dgm:cxn modelId="{2A395446-E266-478A-B329-F97B7448C701}" type="presParOf" srcId="{FD531B9E-613C-40FA-BE3A-57842CD344D4}" destId="{7B972FF6-C211-4CFD-B373-09771BD3C57F}" srcOrd="0" destOrd="0" presId="urn:microsoft.com/office/officeart/2005/8/layout/list1"/>
    <dgm:cxn modelId="{8CC2DD7B-87EF-48C6-B399-71E92D9DFE2D}" type="presParOf" srcId="{FD531B9E-613C-40FA-BE3A-57842CD344D4}" destId="{A9045F5D-FECF-47EE-ADC8-FC799B4DF8AF}" srcOrd="1" destOrd="0" presId="urn:microsoft.com/office/officeart/2005/8/layout/list1"/>
    <dgm:cxn modelId="{C117CF1C-1219-451D-9EF2-E50769F7D4C7}" type="presParOf" srcId="{CD32FDF6-BC71-4125-BF83-27D0248142C0}" destId="{5074D774-DE44-4B01-A9C1-35742E5317D3}" srcOrd="13" destOrd="0" presId="urn:microsoft.com/office/officeart/2005/8/layout/list1"/>
    <dgm:cxn modelId="{6B32D312-55C7-4888-BF5D-27823C68302C}" type="presParOf" srcId="{CD32FDF6-BC71-4125-BF83-27D0248142C0}" destId="{1742FF4D-B927-4934-9CFB-ACE68C204C9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A53DB3-AF65-4BD4-9BF6-FAE84986B85D}" type="doc">
      <dgm:prSet loTypeId="urn:microsoft.com/office/officeart/2005/8/layout/arrow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CF9B692-0AA8-4EBA-9833-C208A212C116}">
      <dgm:prSet phldrT="[Текст]"/>
      <dgm:spPr/>
      <dgm:t>
        <a:bodyPr/>
        <a:lstStyle/>
        <a:p>
          <a:pPr algn="l"/>
          <a:r>
            <a:rPr lang="ru-RU" dirty="0"/>
            <a:t>Ежегодный отпуск в Турции</a:t>
          </a:r>
          <a:endParaRPr lang="ru-RU" u="sng" dirty="0"/>
        </a:p>
      </dgm:t>
    </dgm:pt>
    <dgm:pt modelId="{1AA9B7A9-5CD1-4AD9-A657-3DBFE3D8D410}" type="parTrans" cxnId="{DD8590BE-692A-4194-875A-BD72FCD6FE8F}">
      <dgm:prSet/>
      <dgm:spPr/>
      <dgm:t>
        <a:bodyPr/>
        <a:lstStyle/>
        <a:p>
          <a:endParaRPr lang="ru-RU"/>
        </a:p>
      </dgm:t>
    </dgm:pt>
    <dgm:pt modelId="{3A9C2D85-5DA9-4B7B-8BDD-DEFFA3E8DDEB}" type="sibTrans" cxnId="{DD8590BE-692A-4194-875A-BD72FCD6FE8F}">
      <dgm:prSet/>
      <dgm:spPr/>
      <dgm:t>
        <a:bodyPr/>
        <a:lstStyle/>
        <a:p>
          <a:endParaRPr lang="ru-RU"/>
        </a:p>
      </dgm:t>
    </dgm:pt>
    <dgm:pt modelId="{2516F890-91A3-4B85-B776-6932F5FE1854}">
      <dgm:prSet phldrT="[Текст]"/>
      <dgm:spPr/>
      <dgm:t>
        <a:bodyPr/>
        <a:lstStyle/>
        <a:p>
          <a:pPr algn="r"/>
          <a:r>
            <a:rPr lang="ru-RU" dirty="0"/>
            <a:t>150 рублей за пачку х 365 дней</a:t>
          </a:r>
          <a:endParaRPr lang="ru-RU" u="sng" dirty="0"/>
        </a:p>
      </dgm:t>
    </dgm:pt>
    <dgm:pt modelId="{AC72C04C-0DE1-4B0A-A9CE-552A1B8DD389}" type="parTrans" cxnId="{56F1AE84-87B9-4C55-BE33-4444CB51D07A}">
      <dgm:prSet/>
      <dgm:spPr/>
      <dgm:t>
        <a:bodyPr/>
        <a:lstStyle/>
        <a:p>
          <a:endParaRPr lang="ru-RU"/>
        </a:p>
      </dgm:t>
    </dgm:pt>
    <dgm:pt modelId="{B5753577-7E70-4189-854B-C34B3B80F75C}" type="sibTrans" cxnId="{56F1AE84-87B9-4C55-BE33-4444CB51D07A}">
      <dgm:prSet/>
      <dgm:spPr/>
      <dgm:t>
        <a:bodyPr/>
        <a:lstStyle/>
        <a:p>
          <a:endParaRPr lang="ru-RU"/>
        </a:p>
      </dgm:t>
    </dgm:pt>
    <dgm:pt modelId="{070AA3A4-2FB9-488E-9348-DABD76D88FD4}" type="pres">
      <dgm:prSet presAssocID="{E8A53DB3-AF65-4BD4-9BF6-FAE84986B85D}" presName="cycle" presStyleCnt="0">
        <dgm:presLayoutVars>
          <dgm:dir/>
          <dgm:resizeHandles val="exact"/>
        </dgm:presLayoutVars>
      </dgm:prSet>
      <dgm:spPr/>
    </dgm:pt>
    <dgm:pt modelId="{C891526B-CF3A-40AC-9A96-223EB9E3ACA0}" type="pres">
      <dgm:prSet presAssocID="{2516F890-91A3-4B85-B776-6932F5FE1854}" presName="arrow" presStyleLbl="node1" presStyleIdx="0" presStyleCnt="2" custScaleY="91727">
        <dgm:presLayoutVars>
          <dgm:bulletEnabled val="1"/>
        </dgm:presLayoutVars>
      </dgm:prSet>
      <dgm:spPr/>
    </dgm:pt>
    <dgm:pt modelId="{B8AF4CEF-2012-4869-86EC-81078A13B290}" type="pres">
      <dgm:prSet presAssocID="{7CF9B692-0AA8-4EBA-9833-C208A212C116}" presName="arrow" presStyleLbl="node1" presStyleIdx="1" presStyleCnt="2" custScaleY="93133">
        <dgm:presLayoutVars>
          <dgm:bulletEnabled val="1"/>
        </dgm:presLayoutVars>
      </dgm:prSet>
      <dgm:spPr/>
    </dgm:pt>
  </dgm:ptLst>
  <dgm:cxnLst>
    <dgm:cxn modelId="{8D9AFF02-A1B7-413F-8D07-8F40650C9BA4}" type="presOf" srcId="{E8A53DB3-AF65-4BD4-9BF6-FAE84986B85D}" destId="{070AA3A4-2FB9-488E-9348-DABD76D88FD4}" srcOrd="0" destOrd="0" presId="urn:microsoft.com/office/officeart/2005/8/layout/arrow1"/>
    <dgm:cxn modelId="{6115D229-DF79-4182-9949-328FA885A2B2}" type="presOf" srcId="{7CF9B692-0AA8-4EBA-9833-C208A212C116}" destId="{B8AF4CEF-2012-4869-86EC-81078A13B290}" srcOrd="0" destOrd="0" presId="urn:microsoft.com/office/officeart/2005/8/layout/arrow1"/>
    <dgm:cxn modelId="{9239664C-B55A-436D-87B5-9BBDBAD2680E}" type="presOf" srcId="{2516F890-91A3-4B85-B776-6932F5FE1854}" destId="{C891526B-CF3A-40AC-9A96-223EB9E3ACA0}" srcOrd="0" destOrd="0" presId="urn:microsoft.com/office/officeart/2005/8/layout/arrow1"/>
    <dgm:cxn modelId="{56F1AE84-87B9-4C55-BE33-4444CB51D07A}" srcId="{E8A53DB3-AF65-4BD4-9BF6-FAE84986B85D}" destId="{2516F890-91A3-4B85-B776-6932F5FE1854}" srcOrd="0" destOrd="0" parTransId="{AC72C04C-0DE1-4B0A-A9CE-552A1B8DD389}" sibTransId="{B5753577-7E70-4189-854B-C34B3B80F75C}"/>
    <dgm:cxn modelId="{DD8590BE-692A-4194-875A-BD72FCD6FE8F}" srcId="{E8A53DB3-AF65-4BD4-9BF6-FAE84986B85D}" destId="{7CF9B692-0AA8-4EBA-9833-C208A212C116}" srcOrd="1" destOrd="0" parTransId="{1AA9B7A9-5CD1-4AD9-A657-3DBFE3D8D410}" sibTransId="{3A9C2D85-5DA9-4B7B-8BDD-DEFFA3E8DDEB}"/>
    <dgm:cxn modelId="{3D787D9B-FBA8-4CF6-B319-BCF690A3D77F}" type="presParOf" srcId="{070AA3A4-2FB9-488E-9348-DABD76D88FD4}" destId="{C891526B-CF3A-40AC-9A96-223EB9E3ACA0}" srcOrd="0" destOrd="0" presId="urn:microsoft.com/office/officeart/2005/8/layout/arrow1"/>
    <dgm:cxn modelId="{D07E84FA-8B56-42B0-9E1C-60B21AC9A3E4}" type="presParOf" srcId="{070AA3A4-2FB9-488E-9348-DABD76D88FD4}" destId="{B8AF4CEF-2012-4869-86EC-81078A13B29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42D92-C962-4530-8F37-694490B4818F}">
      <dsp:nvSpPr>
        <dsp:cNvPr id="0" name=""/>
        <dsp:cNvSpPr/>
      </dsp:nvSpPr>
      <dsp:spPr>
        <a:xfrm rot="16200000">
          <a:off x="-936604" y="937139"/>
          <a:ext cx="3264407" cy="139012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629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Наркотики</a:t>
          </a:r>
        </a:p>
      </dsp:txBody>
      <dsp:txXfrm rot="5400000">
        <a:off x="535" y="652881"/>
        <a:ext cx="1390129" cy="1958645"/>
      </dsp:txXfrm>
    </dsp:sp>
    <dsp:sp modelId="{815CBD6A-DF74-49DB-AD63-734B55CFEBC3}">
      <dsp:nvSpPr>
        <dsp:cNvPr id="0" name=""/>
        <dsp:cNvSpPr/>
      </dsp:nvSpPr>
      <dsp:spPr>
        <a:xfrm rot="16200000">
          <a:off x="557783" y="937139"/>
          <a:ext cx="3264407" cy="1390129"/>
        </a:xfrm>
        <a:prstGeom prst="flowChartManualOperation">
          <a:avLst/>
        </a:prstGeom>
        <a:solidFill>
          <a:schemeClr val="accent4"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629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Алкоголь</a:t>
          </a:r>
        </a:p>
      </dsp:txBody>
      <dsp:txXfrm rot="5400000">
        <a:off x="1494922" y="652881"/>
        <a:ext cx="1390129" cy="1958645"/>
      </dsp:txXfrm>
    </dsp:sp>
    <dsp:sp modelId="{B1C78A6E-0FCE-466B-BBD9-865C32752F67}">
      <dsp:nvSpPr>
        <dsp:cNvPr id="0" name=""/>
        <dsp:cNvSpPr/>
      </dsp:nvSpPr>
      <dsp:spPr>
        <a:xfrm rot="16200000">
          <a:off x="2052172" y="937139"/>
          <a:ext cx="3264407" cy="1390129"/>
        </a:xfrm>
        <a:prstGeom prst="flowChartManualOperation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629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Никотин</a:t>
          </a:r>
        </a:p>
      </dsp:txBody>
      <dsp:txXfrm rot="5400000">
        <a:off x="2989311" y="652881"/>
        <a:ext cx="1390129" cy="19586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1526B-CF3A-40AC-9A96-223EB9E3ACA0}">
      <dsp:nvSpPr>
        <dsp:cNvPr id="0" name=""/>
        <dsp:cNvSpPr/>
      </dsp:nvSpPr>
      <dsp:spPr>
        <a:xfrm rot="16200000">
          <a:off x="260" y="792379"/>
          <a:ext cx="2982460" cy="2735721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Перекуры: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 раз по 5 минут</a:t>
          </a:r>
          <a:endParaRPr lang="ru-RU" sz="2000" u="sng" kern="1200" dirty="0"/>
        </a:p>
      </dsp:txBody>
      <dsp:txXfrm rot="5400000">
        <a:off x="602381" y="1414625"/>
        <a:ext cx="2256970" cy="1491230"/>
      </dsp:txXfrm>
    </dsp:sp>
    <dsp:sp modelId="{B8AF4CEF-2012-4869-86EC-81078A13B290}">
      <dsp:nvSpPr>
        <dsp:cNvPr id="0" name=""/>
        <dsp:cNvSpPr/>
      </dsp:nvSpPr>
      <dsp:spPr>
        <a:xfrm rot="5400000">
          <a:off x="3281975" y="843424"/>
          <a:ext cx="2982460" cy="2633631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Увлекательные игры с ребенком</a:t>
          </a:r>
          <a:endParaRPr lang="ru-RU" sz="2000" u="sng" kern="1200" dirty="0"/>
        </a:p>
      </dsp:txBody>
      <dsp:txXfrm rot="-5400000">
        <a:off x="3456390" y="1414625"/>
        <a:ext cx="2172746" cy="14912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EE9CC-6EFA-4E66-8B8D-4169F4B71C7A}">
      <dsp:nvSpPr>
        <dsp:cNvPr id="0" name=""/>
        <dsp:cNvSpPr/>
      </dsp:nvSpPr>
      <dsp:spPr>
        <a:xfrm>
          <a:off x="0" y="2126"/>
          <a:ext cx="8143932" cy="10902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Ты получишь свободу от никотиновой  зависимости и не будешь страдать при отсутствии возможности выкурить очередную сигарету</a:t>
          </a:r>
        </a:p>
      </dsp:txBody>
      <dsp:txXfrm>
        <a:off x="1737812" y="2126"/>
        <a:ext cx="6406119" cy="1090261"/>
      </dsp:txXfrm>
    </dsp:sp>
    <dsp:sp modelId="{0A2E835D-D848-43EB-ADA7-14C11EBD79A1}">
      <dsp:nvSpPr>
        <dsp:cNvPr id="0" name=""/>
        <dsp:cNvSpPr/>
      </dsp:nvSpPr>
      <dsp:spPr>
        <a:xfrm>
          <a:off x="109026" y="109026"/>
          <a:ext cx="1628786" cy="8722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1532A-1A10-4B83-AFE6-278FB8BF4825}">
      <dsp:nvSpPr>
        <dsp:cNvPr id="0" name=""/>
        <dsp:cNvSpPr/>
      </dsp:nvSpPr>
      <dsp:spPr>
        <a:xfrm>
          <a:off x="0" y="1199287"/>
          <a:ext cx="8143932" cy="1090261"/>
        </a:xfrm>
        <a:prstGeom prst="roundRect">
          <a:avLst>
            <a:gd name="adj" fmla="val 10000"/>
          </a:avLst>
        </a:prstGeom>
        <a:solidFill>
          <a:schemeClr val="accent4">
            <a:hueOff val="-3199998"/>
            <a:satOff val="0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Ты перестанешь быть источником раздражения для окружающих. В наше время в моде - здоровый образ жизни, и подобные привычки осуждаются обществом.</a:t>
          </a:r>
        </a:p>
      </dsp:txBody>
      <dsp:txXfrm>
        <a:off x="1737812" y="1199287"/>
        <a:ext cx="6406119" cy="1090261"/>
      </dsp:txXfrm>
    </dsp:sp>
    <dsp:sp modelId="{4D9D6B54-4EEC-4CD6-809D-CF06663ECD6C}">
      <dsp:nvSpPr>
        <dsp:cNvPr id="0" name=""/>
        <dsp:cNvSpPr/>
      </dsp:nvSpPr>
      <dsp:spPr>
        <a:xfrm>
          <a:off x="109026" y="1308313"/>
          <a:ext cx="1628786" cy="8722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54EC2-D7D2-4E63-9803-D01DDC9BE853}">
      <dsp:nvSpPr>
        <dsp:cNvPr id="0" name=""/>
        <dsp:cNvSpPr/>
      </dsp:nvSpPr>
      <dsp:spPr>
        <a:xfrm>
          <a:off x="0" y="2398574"/>
          <a:ext cx="8143932" cy="1090261"/>
        </a:xfrm>
        <a:prstGeom prst="roundRect">
          <a:avLst>
            <a:gd name="adj" fmla="val 10000"/>
          </a:avLst>
        </a:prstGeom>
        <a:solidFill>
          <a:schemeClr val="accent4">
            <a:hueOff val="-6399995"/>
            <a:satOff val="0"/>
            <a:lumOff val="-2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Ты сможешь сэкономить деньги. Просто подсчитай, сколько ты ежедневно тратишь на сигареты.</a:t>
          </a:r>
        </a:p>
      </dsp:txBody>
      <dsp:txXfrm>
        <a:off x="1737812" y="2398574"/>
        <a:ext cx="6406119" cy="1090261"/>
      </dsp:txXfrm>
    </dsp:sp>
    <dsp:sp modelId="{1A7DF9FC-5082-4218-BD62-0728911507B7}">
      <dsp:nvSpPr>
        <dsp:cNvPr id="0" name=""/>
        <dsp:cNvSpPr/>
      </dsp:nvSpPr>
      <dsp:spPr>
        <a:xfrm>
          <a:off x="109026" y="2507600"/>
          <a:ext cx="1628786" cy="8722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8BECF-60F3-4D0A-B0A0-8B57C421CD36}">
      <dsp:nvSpPr>
        <dsp:cNvPr id="0" name=""/>
        <dsp:cNvSpPr/>
      </dsp:nvSpPr>
      <dsp:spPr>
        <a:xfrm>
          <a:off x="0" y="3597862"/>
          <a:ext cx="8143932" cy="1090261"/>
        </a:xfrm>
        <a:prstGeom prst="roundRect">
          <a:avLst>
            <a:gd name="adj" fmla="val 10000"/>
          </a:avLst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Твои успехи в учебе и спорте значительно улучшатся, когда никотин перестанет отравлять твой организм.</a:t>
          </a:r>
        </a:p>
      </dsp:txBody>
      <dsp:txXfrm>
        <a:off x="1737812" y="3597862"/>
        <a:ext cx="6406119" cy="1090261"/>
      </dsp:txXfrm>
    </dsp:sp>
    <dsp:sp modelId="{BAE468B9-D0CF-4EDD-A8BD-29E368CDAABE}">
      <dsp:nvSpPr>
        <dsp:cNvPr id="0" name=""/>
        <dsp:cNvSpPr/>
      </dsp:nvSpPr>
      <dsp:spPr>
        <a:xfrm>
          <a:off x="109026" y="3706888"/>
          <a:ext cx="1628786" cy="8722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F7E-5625-4AAC-87A3-023152B16B5C}">
      <dsp:nvSpPr>
        <dsp:cNvPr id="0" name=""/>
        <dsp:cNvSpPr/>
      </dsp:nvSpPr>
      <dsp:spPr>
        <a:xfrm>
          <a:off x="0" y="0"/>
          <a:ext cx="7901503" cy="1099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Курение ограничивает в свободе. </a:t>
          </a:r>
          <a:r>
            <a:rPr lang="ru-RU" sz="1600" kern="1200" dirty="0"/>
            <a:t>Покончив с зависимостью, можно использовать все возможности жизни по максимуму! </a:t>
          </a:r>
        </a:p>
      </dsp:txBody>
      <dsp:txXfrm>
        <a:off x="1690202" y="0"/>
        <a:ext cx="6211301" cy="1099020"/>
      </dsp:txXfrm>
    </dsp:sp>
    <dsp:sp modelId="{00C01012-DF4E-47E4-8C42-3D0EFAA8BD78}">
      <dsp:nvSpPr>
        <dsp:cNvPr id="0" name=""/>
        <dsp:cNvSpPr/>
      </dsp:nvSpPr>
      <dsp:spPr>
        <a:xfrm>
          <a:off x="109902" y="109902"/>
          <a:ext cx="1580300" cy="8792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4E365-D4F7-422D-A290-B4FEF7540D9F}">
      <dsp:nvSpPr>
        <dsp:cNvPr id="0" name=""/>
        <dsp:cNvSpPr/>
      </dsp:nvSpPr>
      <dsp:spPr>
        <a:xfrm>
          <a:off x="0" y="1208922"/>
          <a:ext cx="7901503" cy="1099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Не существует безопасного способа и дозы употребления табака</a:t>
          </a:r>
          <a:r>
            <a:rPr lang="ru-RU" sz="1600" kern="1200" dirty="0"/>
            <a:t>. Прекращение курения в любом возрасте и с любым уровнем зависимости имеет существенные преимущества для здоровья и качества жизни</a:t>
          </a:r>
        </a:p>
      </dsp:txBody>
      <dsp:txXfrm>
        <a:off x="1690202" y="1208922"/>
        <a:ext cx="6211301" cy="1099020"/>
      </dsp:txXfrm>
    </dsp:sp>
    <dsp:sp modelId="{DDE4D12D-4169-44EF-BBE7-E17879ADD5CC}">
      <dsp:nvSpPr>
        <dsp:cNvPr id="0" name=""/>
        <dsp:cNvSpPr/>
      </dsp:nvSpPr>
      <dsp:spPr>
        <a:xfrm>
          <a:off x="109902" y="1318824"/>
          <a:ext cx="1580300" cy="8792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3CF35-81E1-4C41-9311-68BE2B568591}">
      <dsp:nvSpPr>
        <dsp:cNvPr id="0" name=""/>
        <dsp:cNvSpPr/>
      </dsp:nvSpPr>
      <dsp:spPr>
        <a:xfrm>
          <a:off x="0" y="2417845"/>
          <a:ext cx="7901503" cy="1099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Начинайте с детства. </a:t>
          </a:r>
          <a:r>
            <a:rPr lang="ru-RU" sz="1600" kern="1200" dirty="0"/>
            <a:t>Формируйте стойкое отрицательное отношение к вредным привычкам. </a:t>
          </a:r>
        </a:p>
      </dsp:txBody>
      <dsp:txXfrm>
        <a:off x="1690202" y="2417845"/>
        <a:ext cx="6211301" cy="1099020"/>
      </dsp:txXfrm>
    </dsp:sp>
    <dsp:sp modelId="{E541C3BA-3976-4847-B643-F9A8195BB520}">
      <dsp:nvSpPr>
        <dsp:cNvPr id="0" name=""/>
        <dsp:cNvSpPr/>
      </dsp:nvSpPr>
      <dsp:spPr>
        <a:xfrm>
          <a:off x="109902" y="2527747"/>
          <a:ext cx="1580300" cy="87921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/>
          <a:srcRect/>
          <a:stretch>
            <a:fillRect l="-10000" t="-10000" r="-13000" b="-1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9ACAC-008E-4EA1-AFB8-1210DECFDAD4}">
      <dsp:nvSpPr>
        <dsp:cNvPr id="0" name=""/>
        <dsp:cNvSpPr/>
      </dsp:nvSpPr>
      <dsp:spPr>
        <a:xfrm>
          <a:off x="0" y="3626768"/>
          <a:ext cx="7901503" cy="1099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Меняйте стереотипы поведения! </a:t>
          </a:r>
          <a:r>
            <a:rPr lang="ru-RU" sz="1600" kern="1200" dirty="0"/>
            <a:t>Получайте удовольствие от жизни естественным, а не химическим путем! Мотивируйте себя и окружающих к ведению </a:t>
          </a:r>
          <a:r>
            <a:rPr lang="ru-RU" sz="1600" b="1" kern="1200" dirty="0">
              <a:solidFill>
                <a:srgbClr val="C00000"/>
              </a:solidFill>
            </a:rPr>
            <a:t>здорового образа жизни</a:t>
          </a:r>
          <a:r>
            <a:rPr lang="ru-RU" sz="1600" kern="1200" dirty="0"/>
            <a:t>, исключающего вредные привычки.</a:t>
          </a:r>
        </a:p>
      </dsp:txBody>
      <dsp:txXfrm>
        <a:off x="1690202" y="3626768"/>
        <a:ext cx="6211301" cy="1099020"/>
      </dsp:txXfrm>
    </dsp:sp>
    <dsp:sp modelId="{24F99BA2-99F0-4379-B08A-6470BA081C80}">
      <dsp:nvSpPr>
        <dsp:cNvPr id="0" name=""/>
        <dsp:cNvSpPr/>
      </dsp:nvSpPr>
      <dsp:spPr>
        <a:xfrm>
          <a:off x="109902" y="3736670"/>
          <a:ext cx="1580300" cy="879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05787-56D9-4E6A-A6BD-B41ED56B265B}">
      <dsp:nvSpPr>
        <dsp:cNvPr id="0" name=""/>
        <dsp:cNvSpPr/>
      </dsp:nvSpPr>
      <dsp:spPr>
        <a:xfrm>
          <a:off x="0" y="185988"/>
          <a:ext cx="3291840" cy="131673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 центре внимания - сильный, успешный, занимающийся спортом человек, уважаемый окружающими.</a:t>
          </a:r>
        </a:p>
      </dsp:txBody>
      <dsp:txXfrm>
        <a:off x="658368" y="185988"/>
        <a:ext cx="1975104" cy="1316736"/>
      </dsp:txXfrm>
    </dsp:sp>
    <dsp:sp modelId="{9C0F4EBC-90BD-4BBC-AA48-0BFFA9442F6B}">
      <dsp:nvSpPr>
        <dsp:cNvPr id="0" name=""/>
        <dsp:cNvSpPr/>
      </dsp:nvSpPr>
      <dsp:spPr>
        <a:xfrm>
          <a:off x="0" y="1687068"/>
          <a:ext cx="3291840" cy="1316736"/>
        </a:xfrm>
        <a:prstGeom prst="chevron">
          <a:avLst/>
        </a:prstGeom>
        <a:solidFill>
          <a:schemeClr val="accent4"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 него исключено наличие каких-либо вредных привычек.</a:t>
          </a:r>
        </a:p>
      </dsp:txBody>
      <dsp:txXfrm>
        <a:off x="658368" y="1687068"/>
        <a:ext cx="1975104" cy="1316736"/>
      </dsp:txXfrm>
    </dsp:sp>
    <dsp:sp modelId="{C15F9A3E-AE6D-4BE0-96AE-AFFE27733B72}">
      <dsp:nvSpPr>
        <dsp:cNvPr id="0" name=""/>
        <dsp:cNvSpPr/>
      </dsp:nvSpPr>
      <dsp:spPr>
        <a:xfrm>
          <a:off x="0" y="3188147"/>
          <a:ext cx="3291840" cy="1316736"/>
        </a:xfrm>
        <a:prstGeom prst="chevron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Зависимости делают человека своим рабом, ограничивают его в свободе на всю жизнь и убивают здоровье!</a:t>
          </a:r>
        </a:p>
      </dsp:txBody>
      <dsp:txXfrm>
        <a:off x="658368" y="3188147"/>
        <a:ext cx="1975104" cy="13167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00D27-37B3-4AB8-9DFE-ECFE21B4F13F}">
      <dsp:nvSpPr>
        <dsp:cNvPr id="0" name=""/>
        <dsp:cNvSpPr/>
      </dsp:nvSpPr>
      <dsp:spPr>
        <a:xfrm>
          <a:off x="863820" y="696908"/>
          <a:ext cx="3403737" cy="33610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1362286" y="1189124"/>
        <a:ext cx="2406805" cy="2376631"/>
      </dsp:txXfrm>
    </dsp:sp>
    <dsp:sp modelId="{2CF3543B-3073-4C7E-9200-715340DFD0E7}">
      <dsp:nvSpPr>
        <dsp:cNvPr id="0" name=""/>
        <dsp:cNvSpPr/>
      </dsp:nvSpPr>
      <dsp:spPr>
        <a:xfrm>
          <a:off x="1906321" y="470"/>
          <a:ext cx="1318736" cy="1318736"/>
        </a:xfrm>
        <a:prstGeom prst="ellipse">
          <a:avLst/>
        </a:prstGeom>
        <a:solidFill>
          <a:schemeClr val="accent4">
            <a:alpha val="50000"/>
            <a:hueOff val="-1599999"/>
            <a:satOff val="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Движение, спорт</a:t>
          </a:r>
        </a:p>
      </dsp:txBody>
      <dsp:txXfrm>
        <a:off x="2099445" y="193594"/>
        <a:ext cx="932488" cy="932488"/>
      </dsp:txXfrm>
    </dsp:sp>
    <dsp:sp modelId="{546D0AD8-EC1A-4D0F-AF92-D9AB4F5CEE1E}">
      <dsp:nvSpPr>
        <dsp:cNvPr id="0" name=""/>
        <dsp:cNvSpPr/>
      </dsp:nvSpPr>
      <dsp:spPr>
        <a:xfrm>
          <a:off x="3393807" y="859271"/>
          <a:ext cx="1318736" cy="1318736"/>
        </a:xfrm>
        <a:prstGeom prst="ellipse">
          <a:avLst/>
        </a:prstGeom>
        <a:solidFill>
          <a:schemeClr val="accent4">
            <a:alpha val="50000"/>
            <a:hueOff val="-3199998"/>
            <a:satOff val="0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Правильное питание</a:t>
          </a:r>
        </a:p>
      </dsp:txBody>
      <dsp:txXfrm>
        <a:off x="3586931" y="1052395"/>
        <a:ext cx="932488" cy="932488"/>
      </dsp:txXfrm>
    </dsp:sp>
    <dsp:sp modelId="{EB1107E4-AE7B-407E-8810-B3568C84EAB0}">
      <dsp:nvSpPr>
        <dsp:cNvPr id="0" name=""/>
        <dsp:cNvSpPr/>
      </dsp:nvSpPr>
      <dsp:spPr>
        <a:xfrm>
          <a:off x="3349682" y="2531415"/>
          <a:ext cx="1406986" cy="1409649"/>
        </a:xfrm>
        <a:prstGeom prst="ellipse">
          <a:avLst/>
        </a:prstGeom>
        <a:solidFill>
          <a:schemeClr val="accent4">
            <a:alpha val="50000"/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Достаточный сон</a:t>
          </a:r>
        </a:p>
      </dsp:txBody>
      <dsp:txXfrm>
        <a:off x="3555730" y="2737853"/>
        <a:ext cx="994890" cy="996773"/>
      </dsp:txXfrm>
    </dsp:sp>
    <dsp:sp modelId="{D031B514-7116-4306-9B9D-0ED1EEDC22E5}">
      <dsp:nvSpPr>
        <dsp:cNvPr id="0" name=""/>
        <dsp:cNvSpPr/>
      </dsp:nvSpPr>
      <dsp:spPr>
        <a:xfrm>
          <a:off x="1906321" y="3435672"/>
          <a:ext cx="1318736" cy="1318736"/>
        </a:xfrm>
        <a:prstGeom prst="ellipse">
          <a:avLst/>
        </a:prstGeom>
        <a:solidFill>
          <a:schemeClr val="accent4">
            <a:alpha val="50000"/>
            <a:hueOff val="-6399995"/>
            <a:satOff val="0"/>
            <a:lumOff val="-2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Психологи-ческий </a:t>
          </a:r>
          <a:r>
            <a:rPr lang="ru-RU" sz="1200" kern="1200" dirty="0"/>
            <a:t>комфорт</a:t>
          </a:r>
        </a:p>
      </dsp:txBody>
      <dsp:txXfrm>
        <a:off x="2099445" y="3628796"/>
        <a:ext cx="932488" cy="932488"/>
      </dsp:txXfrm>
    </dsp:sp>
    <dsp:sp modelId="{A41E2FC2-BDFB-4F3B-9617-C930EF76E1D9}">
      <dsp:nvSpPr>
        <dsp:cNvPr id="0" name=""/>
        <dsp:cNvSpPr/>
      </dsp:nvSpPr>
      <dsp:spPr>
        <a:xfrm>
          <a:off x="418835" y="2576872"/>
          <a:ext cx="1318736" cy="1318736"/>
        </a:xfrm>
        <a:prstGeom prst="ellipse">
          <a:avLst/>
        </a:prstGeom>
        <a:solidFill>
          <a:schemeClr val="accent4">
            <a:alpha val="50000"/>
            <a:hueOff val="-7999993"/>
            <a:satOff val="0"/>
            <a:lumOff val="-2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Увлечения,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Хобби</a:t>
          </a:r>
        </a:p>
      </dsp:txBody>
      <dsp:txXfrm>
        <a:off x="611959" y="2769996"/>
        <a:ext cx="932488" cy="932488"/>
      </dsp:txXfrm>
    </dsp:sp>
    <dsp:sp modelId="{A275FED0-7B20-44D0-98E0-AD91C2A9E92E}">
      <dsp:nvSpPr>
        <dsp:cNvPr id="0" name=""/>
        <dsp:cNvSpPr/>
      </dsp:nvSpPr>
      <dsp:spPr>
        <a:xfrm>
          <a:off x="418835" y="859271"/>
          <a:ext cx="1318736" cy="1318736"/>
        </a:xfrm>
        <a:prstGeom prst="ellipse">
          <a:avLst/>
        </a:prstGeom>
        <a:solidFill>
          <a:schemeClr val="accent4">
            <a:alpha val="50000"/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Свобода от вредных привычек!</a:t>
          </a:r>
        </a:p>
      </dsp:txBody>
      <dsp:txXfrm>
        <a:off x="611959" y="1052395"/>
        <a:ext cx="932488" cy="9324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13452-328C-4BA6-B344-8D6E2BF23204}">
      <dsp:nvSpPr>
        <dsp:cNvPr id="0" name=""/>
        <dsp:cNvSpPr/>
      </dsp:nvSpPr>
      <dsp:spPr>
        <a:xfrm>
          <a:off x="0" y="0"/>
          <a:ext cx="5040560" cy="9120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Здоровое питание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Потребление овощей и фруктов 5 порций (400 </a:t>
          </a:r>
          <a:r>
            <a:rPr lang="ru-RU" sz="1400" b="1" kern="1200" dirty="0" err="1"/>
            <a:t>гр</a:t>
          </a:r>
          <a:r>
            <a:rPr lang="ru-RU" sz="1400" b="1" kern="1200" dirty="0"/>
            <a:t>) ежедневно</a:t>
          </a:r>
        </a:p>
      </dsp:txBody>
      <dsp:txXfrm>
        <a:off x="1099320" y="0"/>
        <a:ext cx="3941239" cy="912082"/>
      </dsp:txXfrm>
    </dsp:sp>
    <dsp:sp modelId="{7E29D4B4-632C-412F-B718-9CACFB77E4EC}">
      <dsp:nvSpPr>
        <dsp:cNvPr id="0" name=""/>
        <dsp:cNvSpPr/>
      </dsp:nvSpPr>
      <dsp:spPr>
        <a:xfrm>
          <a:off x="91208" y="91208"/>
          <a:ext cx="1008112" cy="729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E3C96-B40E-47D2-B7A3-BF1EBC813D2D}">
      <dsp:nvSpPr>
        <dsp:cNvPr id="0" name=""/>
        <dsp:cNvSpPr/>
      </dsp:nvSpPr>
      <dsp:spPr>
        <a:xfrm>
          <a:off x="0" y="1003291"/>
          <a:ext cx="5040560" cy="912082"/>
        </a:xfrm>
        <a:prstGeom prst="roundRect">
          <a:avLst>
            <a:gd name="adj" fmla="val 10000"/>
          </a:avLst>
        </a:prstGeom>
        <a:solidFill>
          <a:schemeClr val="accent4">
            <a:hueOff val="-2399998"/>
            <a:satOff val="0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Потребление соли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не более 5 </a:t>
          </a:r>
          <a:r>
            <a:rPr lang="ru-RU" sz="1400" b="1" kern="1200" dirty="0" err="1"/>
            <a:t>гр</a:t>
          </a:r>
          <a:r>
            <a:rPr lang="ru-RU" sz="1400" b="1" kern="1200" dirty="0"/>
            <a:t> ежедневно (чайная ложка без горки)</a:t>
          </a:r>
        </a:p>
      </dsp:txBody>
      <dsp:txXfrm>
        <a:off x="1099320" y="1003291"/>
        <a:ext cx="3941239" cy="912082"/>
      </dsp:txXfrm>
    </dsp:sp>
    <dsp:sp modelId="{D228FB9C-72AD-44BD-98B1-D95CD10E9A0F}">
      <dsp:nvSpPr>
        <dsp:cNvPr id="0" name=""/>
        <dsp:cNvSpPr/>
      </dsp:nvSpPr>
      <dsp:spPr>
        <a:xfrm>
          <a:off x="91208" y="1094499"/>
          <a:ext cx="1008112" cy="729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EE4C8-764B-4D8C-8979-1FB1F498CF6F}">
      <dsp:nvSpPr>
        <dsp:cNvPr id="0" name=""/>
        <dsp:cNvSpPr/>
      </dsp:nvSpPr>
      <dsp:spPr>
        <a:xfrm>
          <a:off x="0" y="2006582"/>
          <a:ext cx="5040560" cy="912082"/>
        </a:xfrm>
        <a:prstGeom prst="roundRect">
          <a:avLst>
            <a:gd name="adj" fmla="val 10000"/>
          </a:avLst>
        </a:prstGeom>
        <a:solidFill>
          <a:schemeClr val="accent4"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Физическая нагрузка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Умеренная (150 мин. в неделю)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или высокая (75 мин. в неделю)</a:t>
          </a:r>
        </a:p>
      </dsp:txBody>
      <dsp:txXfrm>
        <a:off x="1099320" y="2006582"/>
        <a:ext cx="3941239" cy="912082"/>
      </dsp:txXfrm>
    </dsp:sp>
    <dsp:sp modelId="{21E7A4F6-397D-42B3-AFC0-1E67C04EBC39}">
      <dsp:nvSpPr>
        <dsp:cNvPr id="0" name=""/>
        <dsp:cNvSpPr/>
      </dsp:nvSpPr>
      <dsp:spPr>
        <a:xfrm>
          <a:off x="91208" y="2097790"/>
          <a:ext cx="1008112" cy="729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7DB93-A0B9-418B-A3AB-71AED0CEDA86}">
      <dsp:nvSpPr>
        <dsp:cNvPr id="0" name=""/>
        <dsp:cNvSpPr/>
      </dsp:nvSpPr>
      <dsp:spPr>
        <a:xfrm>
          <a:off x="0" y="3009873"/>
          <a:ext cx="5040560" cy="912082"/>
        </a:xfrm>
        <a:prstGeom prst="roundRect">
          <a:avLst>
            <a:gd name="adj" fmla="val 10000"/>
          </a:avLst>
        </a:prstGeom>
        <a:solidFill>
          <a:schemeClr val="accent4">
            <a:hueOff val="-7199995"/>
            <a:satOff val="0"/>
            <a:lumOff val="-2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Отсутствие курения</a:t>
          </a:r>
        </a:p>
      </dsp:txBody>
      <dsp:txXfrm>
        <a:off x="1099320" y="3009873"/>
        <a:ext cx="3941239" cy="912082"/>
      </dsp:txXfrm>
    </dsp:sp>
    <dsp:sp modelId="{46451615-00D2-4DDC-8960-19A2A2EB4394}">
      <dsp:nvSpPr>
        <dsp:cNvPr id="0" name=""/>
        <dsp:cNvSpPr/>
      </dsp:nvSpPr>
      <dsp:spPr>
        <a:xfrm>
          <a:off x="91208" y="3101081"/>
          <a:ext cx="1008112" cy="729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9822B-C156-4EA2-A486-02E1D56235CC}">
      <dsp:nvSpPr>
        <dsp:cNvPr id="0" name=""/>
        <dsp:cNvSpPr/>
      </dsp:nvSpPr>
      <dsp:spPr>
        <a:xfrm>
          <a:off x="0" y="4013164"/>
          <a:ext cx="5040560" cy="912082"/>
        </a:xfrm>
        <a:prstGeom prst="roundRect">
          <a:avLst>
            <a:gd name="adj" fmla="val 10000"/>
          </a:avLst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Отсутствие пагубного употребления алкоголя</a:t>
          </a:r>
        </a:p>
      </dsp:txBody>
      <dsp:txXfrm>
        <a:off x="1099320" y="4013164"/>
        <a:ext cx="3941239" cy="912082"/>
      </dsp:txXfrm>
    </dsp:sp>
    <dsp:sp modelId="{0E299DF5-5A85-4D52-A0BA-55E9FAEFB498}">
      <dsp:nvSpPr>
        <dsp:cNvPr id="0" name=""/>
        <dsp:cNvSpPr/>
      </dsp:nvSpPr>
      <dsp:spPr>
        <a:xfrm>
          <a:off x="91208" y="4104372"/>
          <a:ext cx="1008112" cy="729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552BF-D76C-45E5-BB5B-CF6B8B26C65E}">
      <dsp:nvSpPr>
        <dsp:cNvPr id="0" name=""/>
        <dsp:cNvSpPr/>
      </dsp:nvSpPr>
      <dsp:spPr>
        <a:xfrm rot="5400000">
          <a:off x="2751864" y="-918496"/>
          <a:ext cx="959709" cy="304161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8-800-200-0-200 (звонок по России бесплатный)</a:t>
          </a:r>
        </a:p>
      </dsp:txBody>
      <dsp:txXfrm rot="-5400000">
        <a:off x="1710911" y="169306"/>
        <a:ext cx="2994768" cy="866011"/>
      </dsp:txXfrm>
    </dsp:sp>
    <dsp:sp modelId="{5C8F7971-1372-43D5-9C7E-655BD714569B}">
      <dsp:nvSpPr>
        <dsp:cNvPr id="0" name=""/>
        <dsp:cNvSpPr/>
      </dsp:nvSpPr>
      <dsp:spPr>
        <a:xfrm>
          <a:off x="0" y="2494"/>
          <a:ext cx="1710910" cy="11996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Федеральный консультативный телефонный центр помощи в отказе от потребления табака: </a:t>
          </a:r>
          <a:endParaRPr lang="ru-RU" sz="1300" kern="1200" dirty="0"/>
        </a:p>
      </dsp:txBody>
      <dsp:txXfrm>
        <a:off x="58561" y="61055"/>
        <a:ext cx="1593788" cy="1082514"/>
      </dsp:txXfrm>
    </dsp:sp>
    <dsp:sp modelId="{8A439DAA-6599-47D5-B781-3C1D1BCD9595}">
      <dsp:nvSpPr>
        <dsp:cNvPr id="0" name=""/>
        <dsp:cNvSpPr/>
      </dsp:nvSpPr>
      <dsp:spPr>
        <a:xfrm rot="5400000">
          <a:off x="2751864" y="341121"/>
          <a:ext cx="959709" cy="3041617"/>
        </a:xfrm>
        <a:prstGeom prst="round2SameRect">
          <a:avLst/>
        </a:prstGeom>
        <a:solidFill>
          <a:schemeClr val="accent4">
            <a:tint val="40000"/>
            <a:alpha val="90000"/>
            <a:hueOff val="-3316404"/>
            <a:satOff val="-17712"/>
            <a:lumOff val="-173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316404"/>
              <a:satOff val="-17712"/>
              <a:lumOff val="-17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takzdorovo.ru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budzdorovperm.ru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/>
            <a:t>бросаемкурить.рф</a:t>
          </a:r>
          <a:endParaRPr lang="ru-RU" sz="1600" kern="1200" dirty="0"/>
        </a:p>
      </dsp:txBody>
      <dsp:txXfrm rot="-5400000">
        <a:off x="1710911" y="1428924"/>
        <a:ext cx="2994768" cy="866011"/>
      </dsp:txXfrm>
    </dsp:sp>
    <dsp:sp modelId="{D836387E-C453-4CA8-A1CC-6498ED3BC226}">
      <dsp:nvSpPr>
        <dsp:cNvPr id="0" name=""/>
        <dsp:cNvSpPr/>
      </dsp:nvSpPr>
      <dsp:spPr>
        <a:xfrm>
          <a:off x="0" y="1262112"/>
          <a:ext cx="1710910" cy="1199636"/>
        </a:xfrm>
        <a:prstGeom prst="roundRect">
          <a:avLst/>
        </a:prstGeom>
        <a:solidFill>
          <a:schemeClr val="accent4">
            <a:hueOff val="-3199998"/>
            <a:satOff val="0"/>
            <a:lumOff val="-100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Полезные сайты</a:t>
          </a:r>
        </a:p>
      </dsp:txBody>
      <dsp:txXfrm>
        <a:off x="58561" y="1320673"/>
        <a:ext cx="1593788" cy="1082514"/>
      </dsp:txXfrm>
    </dsp:sp>
    <dsp:sp modelId="{D85088F4-59DE-4FA3-99B6-233E4CE10D5F}">
      <dsp:nvSpPr>
        <dsp:cNvPr id="0" name=""/>
        <dsp:cNvSpPr/>
      </dsp:nvSpPr>
      <dsp:spPr>
        <a:xfrm rot="5400000">
          <a:off x="2751864" y="1600739"/>
          <a:ext cx="959709" cy="3041617"/>
        </a:xfrm>
        <a:prstGeom prst="round2SameRect">
          <a:avLst/>
        </a:prstGeom>
        <a:solidFill>
          <a:schemeClr val="accent4">
            <a:tint val="40000"/>
            <a:alpha val="90000"/>
            <a:hueOff val="-6632809"/>
            <a:satOff val="-35425"/>
            <a:lumOff val="-34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6632809"/>
              <a:satOff val="-35425"/>
              <a:lumOff val="-34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Кабинеты помощи по отказу от курения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Бесплатно, по полису ОМС</a:t>
          </a:r>
        </a:p>
      </dsp:txBody>
      <dsp:txXfrm rot="-5400000">
        <a:off x="1710911" y="2688542"/>
        <a:ext cx="2994768" cy="866011"/>
      </dsp:txXfrm>
    </dsp:sp>
    <dsp:sp modelId="{1DA5A267-1549-485C-B621-F499489199B7}">
      <dsp:nvSpPr>
        <dsp:cNvPr id="0" name=""/>
        <dsp:cNvSpPr/>
      </dsp:nvSpPr>
      <dsp:spPr>
        <a:xfrm>
          <a:off x="0" y="2521730"/>
          <a:ext cx="1710910" cy="1199636"/>
        </a:xfrm>
        <a:prstGeom prst="roundRect">
          <a:avLst/>
        </a:prstGeom>
        <a:solidFill>
          <a:schemeClr val="accent4">
            <a:hueOff val="-6399995"/>
            <a:satOff val="0"/>
            <a:lumOff val="-200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Центры здоровья на базе поликлиник</a:t>
          </a:r>
        </a:p>
      </dsp:txBody>
      <dsp:txXfrm>
        <a:off x="58561" y="2580291"/>
        <a:ext cx="1593788" cy="1082514"/>
      </dsp:txXfrm>
    </dsp:sp>
    <dsp:sp modelId="{5456D586-D502-4EF6-8821-074A0EA46464}">
      <dsp:nvSpPr>
        <dsp:cNvPr id="0" name=""/>
        <dsp:cNvSpPr/>
      </dsp:nvSpPr>
      <dsp:spPr>
        <a:xfrm rot="5400000">
          <a:off x="2751864" y="2860357"/>
          <a:ext cx="959709" cy="3041617"/>
        </a:xfrm>
        <a:prstGeom prst="round2SameRect">
          <a:avLst/>
        </a:prstGeom>
        <a:solidFill>
          <a:schemeClr val="accent4">
            <a:tint val="40000"/>
            <a:alpha val="90000"/>
            <a:hueOff val="-9949213"/>
            <a:satOff val="-53137"/>
            <a:lumOff val="-51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9949213"/>
              <a:satOff val="-53137"/>
              <a:lumOff val="-51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Помощь бесплатная и без постановки на учет к наркологу</a:t>
          </a:r>
        </a:p>
      </dsp:txBody>
      <dsp:txXfrm rot="-5400000">
        <a:off x="1710911" y="3948160"/>
        <a:ext cx="2994768" cy="866011"/>
      </dsp:txXfrm>
    </dsp:sp>
    <dsp:sp modelId="{B5C6570B-105D-48A3-B403-51DFBE891E5E}">
      <dsp:nvSpPr>
        <dsp:cNvPr id="0" name=""/>
        <dsp:cNvSpPr/>
      </dsp:nvSpPr>
      <dsp:spPr>
        <a:xfrm>
          <a:off x="0" y="3781348"/>
          <a:ext cx="1710910" cy="1199636"/>
        </a:xfrm>
        <a:prstGeom prst="roundRect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Пермский городской клинический наркологический диспансер</a:t>
          </a:r>
        </a:p>
      </dsp:txBody>
      <dsp:txXfrm>
        <a:off x="58561" y="3839909"/>
        <a:ext cx="1593788" cy="1082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3CC16-54B4-45DC-A107-98030A481A0F}">
      <dsp:nvSpPr>
        <dsp:cNvPr id="0" name=""/>
        <dsp:cNvSpPr/>
      </dsp:nvSpPr>
      <dsp:spPr>
        <a:xfrm>
          <a:off x="74802" y="219921"/>
          <a:ext cx="3370835" cy="30995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A48BE-C8AE-41D7-963B-E65471B4AD33}">
      <dsp:nvSpPr>
        <dsp:cNvPr id="0" name=""/>
        <dsp:cNvSpPr/>
      </dsp:nvSpPr>
      <dsp:spPr>
        <a:xfrm>
          <a:off x="177569" y="389602"/>
          <a:ext cx="3165301" cy="268947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FA86B-0E4A-4266-BF24-7A76E9FC7627}">
      <dsp:nvSpPr>
        <dsp:cNvPr id="0" name=""/>
        <dsp:cNvSpPr/>
      </dsp:nvSpPr>
      <dsp:spPr>
        <a:xfrm>
          <a:off x="82562" y="3315247"/>
          <a:ext cx="3391842" cy="1905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  <a:latin typeface="+mn-lt"/>
              <a:ea typeface="+mn-ea"/>
              <a:cs typeface="+mn-cs"/>
            </a:rPr>
            <a:t>Механизм действия ПАВ: </a:t>
          </a:r>
          <a:r>
            <a: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стимуляция «центров удовольствия» головного мозга через систему </a:t>
          </a:r>
          <a:r>
            <a:rPr lang="ru-RU" sz="18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нейромедиаторов</a:t>
          </a:r>
          <a:endParaRPr lang="ru-RU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82562" y="3315247"/>
        <a:ext cx="3391842" cy="190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AB3CB-2D36-499D-BB6D-AE8CC42AF289}">
      <dsp:nvSpPr>
        <dsp:cNvPr id="0" name=""/>
        <dsp:cNvSpPr/>
      </dsp:nvSpPr>
      <dsp:spPr>
        <a:xfrm>
          <a:off x="4723" y="290555"/>
          <a:ext cx="2239422" cy="8100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Эпизодическое употребление</a:t>
          </a:r>
        </a:p>
      </dsp:txBody>
      <dsp:txXfrm>
        <a:off x="409723" y="290555"/>
        <a:ext cx="1429422" cy="810000"/>
      </dsp:txXfrm>
    </dsp:sp>
    <dsp:sp modelId="{A27D928B-D280-4F25-A730-7DB85F1F0498}">
      <dsp:nvSpPr>
        <dsp:cNvPr id="0" name=""/>
        <dsp:cNvSpPr/>
      </dsp:nvSpPr>
      <dsp:spPr>
        <a:xfrm>
          <a:off x="4723" y="1201805"/>
          <a:ext cx="1791538" cy="285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Прием ПАВ кажется человеку настолько приятным, что он начинает его повторять. </a:t>
          </a:r>
        </a:p>
      </dsp:txBody>
      <dsp:txXfrm>
        <a:off x="4723" y="1201805"/>
        <a:ext cx="1791538" cy="2856552"/>
      </dsp:txXfrm>
    </dsp:sp>
    <dsp:sp modelId="{4D000633-DD6C-461B-A848-1710E29A9BEE}">
      <dsp:nvSpPr>
        <dsp:cNvPr id="0" name=""/>
        <dsp:cNvSpPr/>
      </dsp:nvSpPr>
      <dsp:spPr>
        <a:xfrm>
          <a:off x="2028145" y="290555"/>
          <a:ext cx="2239422" cy="810000"/>
        </a:xfrm>
        <a:prstGeom prst="chevron">
          <a:avLst/>
        </a:prstGeom>
        <a:solidFill>
          <a:schemeClr val="accent4">
            <a:hueOff val="-3199998"/>
            <a:satOff val="0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Стадия психической зависимости</a:t>
          </a:r>
        </a:p>
      </dsp:txBody>
      <dsp:txXfrm>
        <a:off x="2433145" y="290555"/>
        <a:ext cx="1429422" cy="810000"/>
      </dsp:txXfrm>
    </dsp:sp>
    <dsp:sp modelId="{34B16C79-B964-418E-B8F5-DAA44EB79B4D}">
      <dsp:nvSpPr>
        <dsp:cNvPr id="0" name=""/>
        <dsp:cNvSpPr/>
      </dsp:nvSpPr>
      <dsp:spPr>
        <a:xfrm>
          <a:off x="2028145" y="1201805"/>
          <a:ext cx="1791538" cy="285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Патологическое влечение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Болезненное пристрастие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/>
            <a:t>Получение удовольствия от жизни не естественным, а искусственным путем</a:t>
          </a:r>
        </a:p>
      </dsp:txBody>
      <dsp:txXfrm>
        <a:off x="2028145" y="1201805"/>
        <a:ext cx="1791538" cy="2856552"/>
      </dsp:txXfrm>
    </dsp:sp>
    <dsp:sp modelId="{8664ED6C-31E1-4C7A-9BF3-FAAA6E76CF58}">
      <dsp:nvSpPr>
        <dsp:cNvPr id="0" name=""/>
        <dsp:cNvSpPr/>
      </dsp:nvSpPr>
      <dsp:spPr>
        <a:xfrm>
          <a:off x="4163199" y="290555"/>
          <a:ext cx="2239422" cy="810000"/>
        </a:xfrm>
        <a:prstGeom prst="chevron">
          <a:avLst/>
        </a:prstGeom>
        <a:solidFill>
          <a:schemeClr val="accent4">
            <a:hueOff val="-6399995"/>
            <a:satOff val="0"/>
            <a:lumOff val="-2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Стадия физической зависимости. </a:t>
          </a:r>
        </a:p>
      </dsp:txBody>
      <dsp:txXfrm>
        <a:off x="4568199" y="290555"/>
        <a:ext cx="1429422" cy="810000"/>
      </dsp:txXfrm>
    </dsp:sp>
    <dsp:sp modelId="{506B1F01-E09D-4A21-9874-B27B90B90BBE}">
      <dsp:nvSpPr>
        <dsp:cNvPr id="0" name=""/>
        <dsp:cNvSpPr/>
      </dsp:nvSpPr>
      <dsp:spPr>
        <a:xfrm>
          <a:off x="4051568" y="1201805"/>
          <a:ext cx="2014799" cy="285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ПАВ «встраивается» в обмен веществ организма,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при отмене возникает абстиненция («ломка»)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Основной характеристикой является желание (часто непреодолимое) употреблять ПАВ</a:t>
          </a:r>
        </a:p>
      </dsp:txBody>
      <dsp:txXfrm>
        <a:off x="4051568" y="1201805"/>
        <a:ext cx="2014799" cy="2856552"/>
      </dsp:txXfrm>
    </dsp:sp>
    <dsp:sp modelId="{EFBF1E73-9EA1-4259-8703-C6C2BBA5C4C0}">
      <dsp:nvSpPr>
        <dsp:cNvPr id="0" name=""/>
        <dsp:cNvSpPr/>
      </dsp:nvSpPr>
      <dsp:spPr>
        <a:xfrm>
          <a:off x="6186622" y="290555"/>
          <a:ext cx="2239422" cy="810000"/>
        </a:xfrm>
        <a:prstGeom prst="chevron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Последствия</a:t>
          </a:r>
        </a:p>
      </dsp:txBody>
      <dsp:txXfrm>
        <a:off x="6591622" y="290555"/>
        <a:ext cx="1429422" cy="810000"/>
      </dsp:txXfrm>
    </dsp:sp>
    <dsp:sp modelId="{070CB685-9CCE-405F-80B7-D0FF4D2A4B89}">
      <dsp:nvSpPr>
        <dsp:cNvPr id="0" name=""/>
        <dsp:cNvSpPr/>
      </dsp:nvSpPr>
      <dsp:spPr>
        <a:xfrm>
          <a:off x="6186622" y="1201805"/>
          <a:ext cx="1791538" cy="285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0" kern="1200" dirty="0"/>
            <a:t>Медицинские (</a:t>
          </a:r>
          <a:r>
            <a:rPr lang="ru-RU" sz="1500" kern="1200" dirty="0"/>
            <a:t>поражение внутренних органов и систем организма)</a:t>
          </a:r>
          <a:endParaRPr lang="ru-RU" sz="1500" b="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0" kern="1200" dirty="0"/>
            <a:t>Социальные</a:t>
          </a:r>
        </a:p>
      </dsp:txBody>
      <dsp:txXfrm>
        <a:off x="6186622" y="1201805"/>
        <a:ext cx="1791538" cy="28565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5281D-FFEA-48AA-8CD3-A8E51D592D9E}">
      <dsp:nvSpPr>
        <dsp:cNvPr id="0" name=""/>
        <dsp:cNvSpPr/>
      </dsp:nvSpPr>
      <dsp:spPr>
        <a:xfrm>
          <a:off x="0" y="208857"/>
          <a:ext cx="8250640" cy="514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Самое распространенное в мире психическое расстройство </a:t>
          </a:r>
        </a:p>
      </dsp:txBody>
      <dsp:txXfrm>
        <a:off x="25130" y="233987"/>
        <a:ext cx="8200380" cy="464540"/>
      </dsp:txXfrm>
    </dsp:sp>
    <dsp:sp modelId="{67AF723C-617F-488D-88F6-355E1B1105D5}">
      <dsp:nvSpPr>
        <dsp:cNvPr id="0" name=""/>
        <dsp:cNvSpPr/>
      </dsp:nvSpPr>
      <dsp:spPr>
        <a:xfrm>
          <a:off x="0" y="723658"/>
          <a:ext cx="8250640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8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dirty="0"/>
            <a:t>(Раздел </a:t>
          </a:r>
          <a:r>
            <a:rPr lang="en-US" sz="1700" kern="1200" dirty="0"/>
            <a:t>F10-F19</a:t>
          </a:r>
          <a:r>
            <a:rPr lang="ru-RU" sz="1700" kern="1200" dirty="0"/>
            <a:t> «Психические расстройства и расстройства поведения, связанные с употреблением </a:t>
          </a:r>
          <a:r>
            <a:rPr lang="ru-RU" sz="1700" kern="1200" dirty="0" err="1"/>
            <a:t>психоактивных</a:t>
          </a:r>
          <a:r>
            <a:rPr lang="ru-RU" sz="1700" kern="1200" dirty="0"/>
            <a:t> веществ», рубрика </a:t>
          </a:r>
          <a:r>
            <a:rPr lang="en-US" sz="1700" kern="1200" dirty="0"/>
            <a:t>F</a:t>
          </a:r>
          <a:r>
            <a:rPr lang="ru-RU" sz="1700" kern="1200" dirty="0"/>
            <a:t>17.х)</a:t>
          </a:r>
        </a:p>
      </dsp:txBody>
      <dsp:txXfrm>
        <a:off x="0" y="723658"/>
        <a:ext cx="8250640" cy="5123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D4C01-6AB8-4DDA-89DD-318FC95880BF}">
      <dsp:nvSpPr>
        <dsp:cNvPr id="0" name=""/>
        <dsp:cNvSpPr/>
      </dsp:nvSpPr>
      <dsp:spPr>
        <a:xfrm>
          <a:off x="996" y="573494"/>
          <a:ext cx="1943682" cy="194368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967" tIns="17780" rIns="106967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Классический (курение сигарет, папирос, трубок)</a:t>
          </a:r>
        </a:p>
      </dsp:txBody>
      <dsp:txXfrm>
        <a:off x="285642" y="858140"/>
        <a:ext cx="1374390" cy="1374390"/>
      </dsp:txXfrm>
    </dsp:sp>
    <dsp:sp modelId="{644FCD40-FC60-4E4F-9C29-3FE1D026DEA8}">
      <dsp:nvSpPr>
        <dsp:cNvPr id="0" name=""/>
        <dsp:cNvSpPr/>
      </dsp:nvSpPr>
      <dsp:spPr>
        <a:xfrm>
          <a:off x="1555942" y="573494"/>
          <a:ext cx="1943682" cy="1943682"/>
        </a:xfrm>
        <a:prstGeom prst="ellipse">
          <a:avLst/>
        </a:prstGeom>
        <a:solidFill>
          <a:schemeClr val="accent4">
            <a:alpha val="50000"/>
            <a:hueOff val="-2399998"/>
            <a:satOff val="0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967" tIns="17780" rIns="106967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Вейпы</a:t>
          </a:r>
          <a:endParaRPr lang="ru-RU" sz="1400" kern="1200" dirty="0"/>
        </a:p>
      </dsp:txBody>
      <dsp:txXfrm>
        <a:off x="1840588" y="858140"/>
        <a:ext cx="1374390" cy="1374390"/>
      </dsp:txXfrm>
    </dsp:sp>
    <dsp:sp modelId="{58D653D8-037F-4F6D-B16A-3986EC3FE964}">
      <dsp:nvSpPr>
        <dsp:cNvPr id="0" name=""/>
        <dsp:cNvSpPr/>
      </dsp:nvSpPr>
      <dsp:spPr>
        <a:xfrm>
          <a:off x="3110887" y="573494"/>
          <a:ext cx="1943682" cy="1943682"/>
        </a:xfrm>
        <a:prstGeom prst="ellipse">
          <a:avLst/>
        </a:prstGeom>
        <a:solidFill>
          <a:schemeClr val="accent4">
            <a:alpha val="50000"/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967" tIns="17780" rIns="106967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IQOS</a:t>
          </a:r>
          <a:endParaRPr lang="ru-RU" sz="1400" kern="1200" dirty="0"/>
        </a:p>
      </dsp:txBody>
      <dsp:txXfrm>
        <a:off x="3395533" y="858140"/>
        <a:ext cx="1374390" cy="1374390"/>
      </dsp:txXfrm>
    </dsp:sp>
    <dsp:sp modelId="{8F3951F2-2A51-42B7-B99F-5871F985F414}">
      <dsp:nvSpPr>
        <dsp:cNvPr id="0" name=""/>
        <dsp:cNvSpPr/>
      </dsp:nvSpPr>
      <dsp:spPr>
        <a:xfrm>
          <a:off x="4665833" y="573494"/>
          <a:ext cx="1943682" cy="1943682"/>
        </a:xfrm>
        <a:prstGeom prst="ellipse">
          <a:avLst/>
        </a:prstGeom>
        <a:solidFill>
          <a:schemeClr val="accent4">
            <a:alpha val="50000"/>
            <a:hueOff val="-7199995"/>
            <a:satOff val="0"/>
            <a:lumOff val="-2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967" tIns="17780" rIns="106967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Кальяны</a:t>
          </a:r>
        </a:p>
      </dsp:txBody>
      <dsp:txXfrm>
        <a:off x="4950479" y="858140"/>
        <a:ext cx="1374390" cy="1374390"/>
      </dsp:txXfrm>
    </dsp:sp>
    <dsp:sp modelId="{DBE75C06-3C54-471E-8E3E-9DAF480B92C0}">
      <dsp:nvSpPr>
        <dsp:cNvPr id="0" name=""/>
        <dsp:cNvSpPr/>
      </dsp:nvSpPr>
      <dsp:spPr>
        <a:xfrm>
          <a:off x="6220779" y="573494"/>
          <a:ext cx="1943682" cy="1943682"/>
        </a:xfrm>
        <a:prstGeom prst="ellipse">
          <a:avLst/>
        </a:prstGeom>
        <a:solidFill>
          <a:schemeClr val="accent4">
            <a:alpha val="50000"/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967" tIns="17780" rIns="106967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Сосательный, жевательный, нюхательный табак (</a:t>
          </a:r>
          <a:r>
            <a:rPr lang="ru-RU" sz="1400" kern="1200" dirty="0" err="1"/>
            <a:t>снюс</a:t>
          </a:r>
          <a:r>
            <a:rPr lang="ru-RU" sz="1400" kern="1200" dirty="0"/>
            <a:t>, </a:t>
          </a:r>
          <a:r>
            <a:rPr lang="ru-RU" sz="1400" kern="1200" dirty="0" err="1"/>
            <a:t>насвай</a:t>
          </a:r>
          <a:r>
            <a:rPr lang="ru-RU" sz="1400" kern="1200" dirty="0"/>
            <a:t> и др.)</a:t>
          </a:r>
        </a:p>
      </dsp:txBody>
      <dsp:txXfrm>
        <a:off x="6505425" y="858140"/>
        <a:ext cx="1374390" cy="13743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D14D8-B527-4A6F-AA48-EFBA7FDDE94E}">
      <dsp:nvSpPr>
        <dsp:cNvPr id="0" name=""/>
        <dsp:cNvSpPr/>
      </dsp:nvSpPr>
      <dsp:spPr>
        <a:xfrm>
          <a:off x="0" y="0"/>
          <a:ext cx="7059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72F5E-5623-48A2-AECB-BDFFB03B94E9}">
      <dsp:nvSpPr>
        <dsp:cNvPr id="0" name=""/>
        <dsp:cNvSpPr/>
      </dsp:nvSpPr>
      <dsp:spPr>
        <a:xfrm>
          <a:off x="0" y="0"/>
          <a:ext cx="7059168" cy="60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Способ употребления табака (никотина) не имеет никакого значения для </a:t>
          </a:r>
          <a:r>
            <a:rPr lang="ru-RU" sz="1700" b="1" kern="1200" dirty="0">
              <a:solidFill>
                <a:srgbClr val="C00000"/>
              </a:solidFill>
            </a:rPr>
            <a:t>формирования зависимости!</a:t>
          </a:r>
        </a:p>
      </dsp:txBody>
      <dsp:txXfrm>
        <a:off x="0" y="0"/>
        <a:ext cx="7059168" cy="600164"/>
      </dsp:txXfrm>
    </dsp:sp>
    <dsp:sp modelId="{68529259-EB1E-4AAA-B9DD-13E1702F2ED8}">
      <dsp:nvSpPr>
        <dsp:cNvPr id="0" name=""/>
        <dsp:cNvSpPr/>
      </dsp:nvSpPr>
      <dsp:spPr>
        <a:xfrm>
          <a:off x="0" y="600164"/>
          <a:ext cx="7059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0C70C-8BAC-470C-8385-B06741DCDEA5}">
      <dsp:nvSpPr>
        <dsp:cNvPr id="0" name=""/>
        <dsp:cNvSpPr/>
      </dsp:nvSpPr>
      <dsp:spPr>
        <a:xfrm>
          <a:off x="0" y="600164"/>
          <a:ext cx="7059168" cy="60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Переход с обычных сигарет на «альтернативные способы употребления табака» не поможет бросить курить.</a:t>
          </a:r>
        </a:p>
      </dsp:txBody>
      <dsp:txXfrm>
        <a:off x="0" y="600164"/>
        <a:ext cx="7059168" cy="6001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CB83B-9074-4C5C-870C-9971A2FED35E}">
      <dsp:nvSpPr>
        <dsp:cNvPr id="0" name=""/>
        <dsp:cNvSpPr/>
      </dsp:nvSpPr>
      <dsp:spPr>
        <a:xfrm>
          <a:off x="0" y="3802531"/>
          <a:ext cx="5843016" cy="8319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Закуренная сигарета возвращает баланс на место. Человек испытывает облегчение от удовлетворенной потребности в никотине, а не удовольствие.</a:t>
          </a:r>
        </a:p>
      </dsp:txBody>
      <dsp:txXfrm>
        <a:off x="0" y="3802531"/>
        <a:ext cx="5843016" cy="831900"/>
      </dsp:txXfrm>
    </dsp:sp>
    <dsp:sp modelId="{ECE183AA-503B-4AB2-B8A7-B6B53E991E78}">
      <dsp:nvSpPr>
        <dsp:cNvPr id="0" name=""/>
        <dsp:cNvSpPr/>
      </dsp:nvSpPr>
      <dsp:spPr>
        <a:xfrm rot="10800000">
          <a:off x="0" y="2535546"/>
          <a:ext cx="5843016" cy="1279463"/>
        </a:xfrm>
        <a:prstGeom prst="upArrowCallout">
          <a:avLst/>
        </a:prstGeom>
        <a:solidFill>
          <a:schemeClr val="accent4">
            <a:hueOff val="-3199998"/>
            <a:satOff val="0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Организм вновь требует себе никотин. У человека возникает чувство общего дискомфорта – абстиненция (синдром отмены)</a:t>
          </a:r>
        </a:p>
      </dsp:txBody>
      <dsp:txXfrm rot="10800000">
        <a:off x="0" y="2535546"/>
        <a:ext cx="5843016" cy="831357"/>
      </dsp:txXfrm>
    </dsp:sp>
    <dsp:sp modelId="{D8AE567B-5B8F-42B9-AC21-B7CE26B2F57A}">
      <dsp:nvSpPr>
        <dsp:cNvPr id="0" name=""/>
        <dsp:cNvSpPr/>
      </dsp:nvSpPr>
      <dsp:spPr>
        <a:xfrm rot="10800000">
          <a:off x="0" y="1268561"/>
          <a:ext cx="5843016" cy="1279463"/>
        </a:xfrm>
        <a:prstGeom prst="upArrowCallout">
          <a:avLst/>
        </a:prstGeom>
        <a:solidFill>
          <a:schemeClr val="accent4">
            <a:hueOff val="-6399995"/>
            <a:satOff val="0"/>
            <a:lumOff val="-2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Когда никотин длительное время не поступает в организм, этот патологический баланс нарушается. </a:t>
          </a:r>
        </a:p>
      </dsp:txBody>
      <dsp:txXfrm rot="10800000">
        <a:off x="0" y="1268561"/>
        <a:ext cx="5843016" cy="831357"/>
      </dsp:txXfrm>
    </dsp:sp>
    <dsp:sp modelId="{FE452DBD-3A75-410F-83D7-324EE8AD6FC6}">
      <dsp:nvSpPr>
        <dsp:cNvPr id="0" name=""/>
        <dsp:cNvSpPr/>
      </dsp:nvSpPr>
      <dsp:spPr>
        <a:xfrm rot="10800000">
          <a:off x="0" y="1576"/>
          <a:ext cx="5843016" cy="1279463"/>
        </a:xfrm>
        <a:prstGeom prst="upArrowCallout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Никотин, поступающий из сигарет, встраивается в обмен веществ организма курильщика – возникает патологическое равновесие</a:t>
          </a:r>
        </a:p>
      </dsp:txBody>
      <dsp:txXfrm rot="10800000">
        <a:off x="0" y="1576"/>
        <a:ext cx="5843016" cy="8313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84B90-BAD0-4F17-8AB5-B311352F71CA}">
      <dsp:nvSpPr>
        <dsp:cNvPr id="0" name=""/>
        <dsp:cNvSpPr/>
      </dsp:nvSpPr>
      <dsp:spPr>
        <a:xfrm>
          <a:off x="0" y="279251"/>
          <a:ext cx="8147303" cy="1064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321" tIns="270764" rIns="632321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В период гормональной перестройки организма, так называемого «полового созревания», это особенно опасно. Может замедлиться рост, формирование вторичных половых признаков, есть данные о высоком риске развития бесплодия в будущем. </a:t>
          </a:r>
        </a:p>
      </dsp:txBody>
      <dsp:txXfrm>
        <a:off x="0" y="279251"/>
        <a:ext cx="8147303" cy="1064700"/>
      </dsp:txXfrm>
    </dsp:sp>
    <dsp:sp modelId="{2700668C-0082-4DE2-8317-2CAFD663D40F}">
      <dsp:nvSpPr>
        <dsp:cNvPr id="0" name=""/>
        <dsp:cNvSpPr/>
      </dsp:nvSpPr>
      <dsp:spPr>
        <a:xfrm>
          <a:off x="407365" y="87371"/>
          <a:ext cx="5703112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64" tIns="0" rIns="215564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Пагубное воздействие никотина на эндокринную систему. </a:t>
          </a:r>
        </a:p>
      </dsp:txBody>
      <dsp:txXfrm>
        <a:off x="426099" y="106105"/>
        <a:ext cx="5665644" cy="346292"/>
      </dsp:txXfrm>
    </dsp:sp>
    <dsp:sp modelId="{E0464AE7-CBF1-421C-8C27-D863095D6F03}">
      <dsp:nvSpPr>
        <dsp:cNvPr id="0" name=""/>
        <dsp:cNvSpPr/>
      </dsp:nvSpPr>
      <dsp:spPr>
        <a:xfrm>
          <a:off x="0" y="1606031"/>
          <a:ext cx="8147303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199998"/>
              <a:satOff val="0"/>
              <a:lumOff val="-1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321" tIns="270764" rIns="632321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Проблемы с физическим и умственным развитием, отставание от сверстников. Трудности в учебе из-за гипоксии мозга.</a:t>
          </a:r>
        </a:p>
      </dsp:txBody>
      <dsp:txXfrm>
        <a:off x="0" y="1606031"/>
        <a:ext cx="8147303" cy="716625"/>
      </dsp:txXfrm>
    </dsp:sp>
    <dsp:sp modelId="{AB00D67B-8FF9-43D5-9CBF-4D3D88207E60}">
      <dsp:nvSpPr>
        <dsp:cNvPr id="0" name=""/>
        <dsp:cNvSpPr/>
      </dsp:nvSpPr>
      <dsp:spPr>
        <a:xfrm>
          <a:off x="407365" y="1414151"/>
          <a:ext cx="5703112" cy="383760"/>
        </a:xfrm>
        <a:prstGeom prst="roundRect">
          <a:avLst/>
        </a:prstGeom>
        <a:solidFill>
          <a:schemeClr val="accent4">
            <a:hueOff val="-3199998"/>
            <a:satOff val="0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64" tIns="0" rIns="215564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Гипоксия (кислородное голодание) организма</a:t>
          </a:r>
        </a:p>
      </dsp:txBody>
      <dsp:txXfrm>
        <a:off x="426099" y="1432885"/>
        <a:ext cx="5665644" cy="346292"/>
      </dsp:txXfrm>
    </dsp:sp>
    <dsp:sp modelId="{076B9078-E75E-4AAB-9216-AEB03FC7BC73}">
      <dsp:nvSpPr>
        <dsp:cNvPr id="0" name=""/>
        <dsp:cNvSpPr/>
      </dsp:nvSpPr>
      <dsp:spPr>
        <a:xfrm>
          <a:off x="0" y="2584736"/>
          <a:ext cx="8147303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399995"/>
              <a:satOff val="0"/>
              <a:lumOff val="-2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321" tIns="270764" rIns="632321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Большинство заядлых курильщиков начали курить в возрасте до 18 лет, а почти четверть из них впервые попробовали сигареты в возрасте до 10 лет. Доказано: чем меньше возраст ребёнка в момент первого знакомства с курением, тем выше его шанс стать регулярным потребителем табачных продуктов и меньше вероятность, что в будущем он откажется от этой привычки. </a:t>
          </a:r>
        </a:p>
      </dsp:txBody>
      <dsp:txXfrm>
        <a:off x="0" y="2584736"/>
        <a:ext cx="8147303" cy="1228500"/>
      </dsp:txXfrm>
    </dsp:sp>
    <dsp:sp modelId="{5A9AA517-B37C-4B57-9554-55990679BB26}">
      <dsp:nvSpPr>
        <dsp:cNvPr id="0" name=""/>
        <dsp:cNvSpPr/>
      </dsp:nvSpPr>
      <dsp:spPr>
        <a:xfrm>
          <a:off x="407365" y="2392856"/>
          <a:ext cx="5703112" cy="383760"/>
        </a:xfrm>
        <a:prstGeom prst="roundRect">
          <a:avLst/>
        </a:prstGeom>
        <a:solidFill>
          <a:schemeClr val="accent4">
            <a:hueOff val="-6399995"/>
            <a:satOff val="0"/>
            <a:lumOff val="-2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64" tIns="0" rIns="215564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У человека больше шансов стать «заядлым курильщиком»</a:t>
          </a:r>
        </a:p>
      </dsp:txBody>
      <dsp:txXfrm>
        <a:off x="426099" y="2411590"/>
        <a:ext cx="5665644" cy="346292"/>
      </dsp:txXfrm>
    </dsp:sp>
    <dsp:sp modelId="{1742FF4D-B927-4934-9CFB-ACE68C204C92}">
      <dsp:nvSpPr>
        <dsp:cNvPr id="0" name=""/>
        <dsp:cNvSpPr/>
      </dsp:nvSpPr>
      <dsp:spPr>
        <a:xfrm>
          <a:off x="0" y="4075316"/>
          <a:ext cx="8147303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9599993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321" tIns="270764" rIns="632321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изменять свое состояние при помощи </a:t>
          </a:r>
          <a:r>
            <a:rPr lang="ru-RU" sz="1300" kern="1200" dirty="0" err="1"/>
            <a:t>психоактивных</a:t>
          </a:r>
          <a:r>
            <a:rPr lang="ru-RU" sz="1300" kern="1200" dirty="0"/>
            <a:t> веществ.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Формируется привычка получать энергию и положительные эмоции не естественным путем, а искусственным. А это – прямой путь к другим зависимостям.</a:t>
          </a:r>
        </a:p>
      </dsp:txBody>
      <dsp:txXfrm>
        <a:off x="0" y="4075316"/>
        <a:ext cx="8147303" cy="921375"/>
      </dsp:txXfrm>
    </dsp:sp>
    <dsp:sp modelId="{A9045F5D-FECF-47EE-ADC8-FC799B4DF8AF}">
      <dsp:nvSpPr>
        <dsp:cNvPr id="0" name=""/>
        <dsp:cNvSpPr/>
      </dsp:nvSpPr>
      <dsp:spPr>
        <a:xfrm>
          <a:off x="407365" y="3883436"/>
          <a:ext cx="5703112" cy="383760"/>
        </a:xfrm>
        <a:prstGeom prst="roundRect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64" tIns="0" rIns="215564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Определенная модель поведения</a:t>
          </a:r>
        </a:p>
      </dsp:txBody>
      <dsp:txXfrm>
        <a:off x="426099" y="3902170"/>
        <a:ext cx="5665644" cy="346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1526B-CF3A-40AC-9A96-223EB9E3ACA0}">
      <dsp:nvSpPr>
        <dsp:cNvPr id="0" name=""/>
        <dsp:cNvSpPr/>
      </dsp:nvSpPr>
      <dsp:spPr>
        <a:xfrm rot="16200000">
          <a:off x="260" y="792379"/>
          <a:ext cx="2982460" cy="2735721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150 рублей за пачку х 365 дней</a:t>
          </a:r>
          <a:endParaRPr lang="ru-RU" sz="2700" u="sng" kern="1200" dirty="0"/>
        </a:p>
      </dsp:txBody>
      <dsp:txXfrm rot="5400000">
        <a:off x="602381" y="1414625"/>
        <a:ext cx="2256970" cy="1491230"/>
      </dsp:txXfrm>
    </dsp:sp>
    <dsp:sp modelId="{B8AF4CEF-2012-4869-86EC-81078A13B290}">
      <dsp:nvSpPr>
        <dsp:cNvPr id="0" name=""/>
        <dsp:cNvSpPr/>
      </dsp:nvSpPr>
      <dsp:spPr>
        <a:xfrm rot="5400000">
          <a:off x="3281975" y="771412"/>
          <a:ext cx="2982460" cy="2777654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Ежегодный отпуск в Турции</a:t>
          </a:r>
          <a:endParaRPr lang="ru-RU" sz="2700" u="sng" kern="1200" dirty="0"/>
        </a:p>
      </dsp:txBody>
      <dsp:txXfrm rot="-5400000">
        <a:off x="3384379" y="1414624"/>
        <a:ext cx="2291565" cy="1491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BCB10-2350-46B0-8D84-DBCBB4AA262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E918-4E69-45C9-9872-9007C9F5A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5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918-4E69-45C9-9872-9007C9F5AC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5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3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6527-7621-4EB8-BE39-873B4B797389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5F1E-F772-4FCB-8D58-19527FF03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6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4E564-1B8D-4DE3-BFDD-9640DB425109}" type="datetime1">
              <a:rPr lang="ru-RU" smtClean="0"/>
              <a:t>26.11.2021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774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0CEE-B6CC-4CC9-93ED-F96CC3BD0D0D}" type="datetime1">
              <a:rPr lang="ru-RU" smtClean="0"/>
              <a:t>26.11.2021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57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F745E6-E921-4934-A07D-0230EFD9C517}" type="datetime1">
              <a:rPr lang="ru-RU" smtClean="0"/>
              <a:t>26.11.2021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904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1885-3FA6-4370-A403-593B1C5B5C0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BE36-B151-4816-A839-C17FF8105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4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774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74857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904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1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8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043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AFC0-AF9D-48EB-8683-63EE8E0537D7}" type="datetime1">
              <a:rPr lang="ru-RU" smtClean="0"/>
              <a:t>26.11.2021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3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2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0" r:id="rId10"/>
    <p:sldLayoutId id="2147483669" r:id="rId11"/>
    <p:sldLayoutId id="2147483662" r:id="rId12"/>
    <p:sldLayoutId id="2147483668" r:id="rId13"/>
    <p:sldLayoutId id="2147483731" r:id="rId14"/>
  </p:sldLayoutIdLs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 userDrawn="1">
          <p15:clr>
            <a:srgbClr val="F26B43"/>
          </p15:clr>
        </p15:guide>
        <p15:guide id="2" orient="horz" pos="232" userDrawn="1">
          <p15:clr>
            <a:srgbClr val="F26B43"/>
          </p15:clr>
        </p15:guide>
        <p15:guide id="3" orient="horz" pos="82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5375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pos="385" userDrawn="1">
          <p15:clr>
            <a:srgbClr val="F26B43"/>
          </p15:clr>
        </p15:guide>
        <p15:guide id="9" pos="317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pos="4082" userDrawn="1">
          <p15:clr>
            <a:srgbClr val="F26B43"/>
          </p15:clr>
        </p15:guide>
        <p15:guide id="12" pos="2789" userDrawn="1">
          <p15:clr>
            <a:srgbClr val="F26B43"/>
          </p15:clr>
        </p15:guide>
        <p15:guide id="13" pos="2980" userDrawn="1">
          <p15:clr>
            <a:srgbClr val="F26B43"/>
          </p15:clr>
        </p15:guide>
        <p15:guide id="14" pos="4263" userDrawn="1">
          <p15:clr>
            <a:srgbClr val="F26B43"/>
          </p15:clr>
        </p15:guide>
        <p15:guide id="15" pos="1678" userDrawn="1">
          <p15:clr>
            <a:srgbClr val="F26B43"/>
          </p15:clr>
        </p15:guide>
        <p15:guide id="16" pos="1497" userDrawn="1">
          <p15:clr>
            <a:srgbClr val="F26B43"/>
          </p15:clr>
        </p15:guide>
        <p15:guide id="17" pos="4740" userDrawn="1">
          <p15:clr>
            <a:srgbClr val="F26B43"/>
          </p15:clr>
        </p15:guide>
        <p15:guide id="18" pos="4921" userDrawn="1">
          <p15:clr>
            <a:srgbClr val="F26B43"/>
          </p15:clr>
        </p15:guide>
        <p15:guide id="19" pos="3628" userDrawn="1">
          <p15:clr>
            <a:srgbClr val="F26B43"/>
          </p15:clr>
        </p15:guide>
        <p15:guide id="20" pos="3447" userDrawn="1">
          <p15:clr>
            <a:srgbClr val="F26B43"/>
          </p15:clr>
        </p15:guide>
        <p15:guide id="21" pos="2336" userDrawn="1">
          <p15:clr>
            <a:srgbClr val="F26B43"/>
          </p15:clr>
        </p15:guide>
        <p15:guide id="22" pos="2154" userDrawn="1">
          <p15:clr>
            <a:srgbClr val="F26B43"/>
          </p15:clr>
        </p15:guide>
        <p15:guide id="23" pos="1043" userDrawn="1">
          <p15:clr>
            <a:srgbClr val="F26B43"/>
          </p15:clr>
        </p15:guide>
        <p15:guide id="24" pos="8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microsoft.com/office/2007/relationships/hdphoto" Target="../media/hdphoto2.wdp"/><Relationship Id="rId9" Type="http://schemas.microsoft.com/office/2007/relationships/diagramDrawing" Target="../diagrams/drawing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chart" Target="../charts/chart1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6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528" y="1472184"/>
            <a:ext cx="7735824" cy="1115568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3200" dirty="0"/>
              <a:t>Профилактика никотиновой зависимости </a:t>
            </a:r>
            <a:endParaRPr lang="ru-RU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647" y="2935224"/>
            <a:ext cx="8046720" cy="1975104"/>
          </a:xfrm>
        </p:spPr>
        <p:txBody>
          <a:bodyPr/>
          <a:lstStyle/>
          <a:p>
            <a:pPr algn="ctr"/>
            <a:r>
              <a:rPr lang="ru-RU" sz="1800" dirty="0"/>
              <a:t>Врач психиатр-нарколог, врач по медицинской профилактике</a:t>
            </a:r>
          </a:p>
          <a:p>
            <a:pPr algn="ctr"/>
            <a:r>
              <a:rPr lang="ru-RU" sz="1800" dirty="0"/>
              <a:t>ГБУЗ ПК «Центр общественного здоровья и медицинской профилактики»</a:t>
            </a:r>
          </a:p>
          <a:p>
            <a:pPr algn="ctr"/>
            <a:r>
              <a:rPr lang="ru-RU" sz="1800" dirty="0" err="1"/>
              <a:t>Треногина</a:t>
            </a:r>
            <a:r>
              <a:rPr lang="ru-RU" sz="1800" dirty="0"/>
              <a:t> Наталья Александровна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latin typeface="+mj-lt"/>
              </a:rPr>
              <a:t>и Медицинской профилактики</a:t>
            </a:r>
          </a:p>
          <a:p>
            <a:r>
              <a:rPr lang="ru-RU" sz="600" b="1" dirty="0">
                <a:latin typeface="+mj-lt"/>
              </a:rPr>
              <a:t>Пермский край</a:t>
            </a:r>
          </a:p>
        </p:txBody>
      </p:sp>
      <p:pic>
        <p:nvPicPr>
          <p:cNvPr id="5" name="Рисунок 4" descr="cocuk_dokt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408" y="4233107"/>
            <a:ext cx="2817198" cy="188423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9214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важном совещании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1812" y="1068769"/>
            <a:ext cx="4040188" cy="639762"/>
          </a:xfrm>
        </p:spPr>
        <p:txBody>
          <a:bodyPr/>
          <a:lstStyle/>
          <a:p>
            <a:r>
              <a:rPr lang="ru-RU" dirty="0"/>
              <a:t>Здоровый человек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1935568"/>
            <a:ext cx="4040188" cy="2619388"/>
          </a:xfr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1032193"/>
            <a:ext cx="4041775" cy="639762"/>
          </a:xfrm>
        </p:spPr>
        <p:txBody>
          <a:bodyPr/>
          <a:lstStyle/>
          <a:p>
            <a:r>
              <a:rPr lang="ru-RU" dirty="0"/>
              <a:t>Курильщик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89" y="1884824"/>
            <a:ext cx="4103439" cy="2736287"/>
          </a:xfrm>
        </p:spPr>
      </p:pic>
      <p:sp>
        <p:nvSpPr>
          <p:cNvPr id="10" name="TextBox 9"/>
          <p:cNvSpPr txBox="1"/>
          <p:nvPr/>
        </p:nvSpPr>
        <p:spPr>
          <a:xfrm>
            <a:off x="589840" y="5154865"/>
            <a:ext cx="3817568" cy="408623"/>
          </a:xfrm>
          <a:prstGeom prst="wedgeRoundRectCallout">
            <a:avLst>
              <a:gd name="adj1" fmla="val -19338"/>
              <a:gd name="adj2" fmla="val -12363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У нас все получится!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8304" y="5183473"/>
            <a:ext cx="4041648" cy="408623"/>
          </a:xfrm>
          <a:prstGeom prst="wedgeRoundRectCallout">
            <a:avLst>
              <a:gd name="adj1" fmla="val -19475"/>
              <a:gd name="adj2" fmla="val -12990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Когда там перерыв?!</a:t>
            </a:r>
          </a:p>
        </p:txBody>
      </p:sp>
    </p:spTree>
    <p:extLst>
      <p:ext uri="{BB962C8B-B14F-4D97-AF65-F5344CB8AC3E}">
        <p14:creationId xmlns:p14="http://schemas.microsoft.com/office/powerpoint/2010/main" val="393123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свидании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1812" y="1068769"/>
            <a:ext cx="4040188" cy="639762"/>
          </a:xfrm>
        </p:spPr>
        <p:txBody>
          <a:bodyPr/>
          <a:lstStyle/>
          <a:p>
            <a:r>
              <a:rPr lang="ru-RU" dirty="0"/>
              <a:t>Здоровый человек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9" y="1935568"/>
            <a:ext cx="3927118" cy="2619388"/>
          </a:xfr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8304" y="1077913"/>
            <a:ext cx="4041775" cy="639762"/>
          </a:xfrm>
        </p:spPr>
        <p:txBody>
          <a:bodyPr/>
          <a:lstStyle/>
          <a:p>
            <a:r>
              <a:rPr lang="ru-RU" dirty="0"/>
              <a:t>Курильщик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52" y="1884824"/>
            <a:ext cx="3642312" cy="2736287"/>
          </a:xfrm>
        </p:spPr>
      </p:pic>
      <p:sp>
        <p:nvSpPr>
          <p:cNvPr id="10" name="TextBox 9"/>
          <p:cNvSpPr txBox="1"/>
          <p:nvPr/>
        </p:nvSpPr>
        <p:spPr>
          <a:xfrm>
            <a:off x="589840" y="5154865"/>
            <a:ext cx="3817568" cy="715089"/>
          </a:xfrm>
          <a:prstGeom prst="wedgeRoundRectCallout">
            <a:avLst>
              <a:gd name="adj1" fmla="val -19338"/>
              <a:gd name="adj2" fmla="val -12363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«Как от нее замечательно пахнет духами!»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8304" y="5183473"/>
            <a:ext cx="4041648" cy="408623"/>
          </a:xfrm>
          <a:prstGeom prst="wedgeRoundRectCallout">
            <a:avLst>
              <a:gd name="adj1" fmla="val -19475"/>
              <a:gd name="adj2" fmla="val -12990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Фу-у-у-у!</a:t>
            </a:r>
          </a:p>
        </p:txBody>
      </p:sp>
    </p:spTree>
    <p:extLst>
      <p:ext uri="{BB962C8B-B14F-4D97-AF65-F5344CB8AC3E}">
        <p14:creationId xmlns:p14="http://schemas.microsoft.com/office/powerpoint/2010/main" val="13646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спорте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1812" y="1068769"/>
            <a:ext cx="4040188" cy="639762"/>
          </a:xfrm>
        </p:spPr>
        <p:txBody>
          <a:bodyPr/>
          <a:lstStyle/>
          <a:p>
            <a:r>
              <a:rPr lang="ru-RU" dirty="0"/>
              <a:t>Здоровый человек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9" y="2024285"/>
            <a:ext cx="3927118" cy="2441953"/>
          </a:xfr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1032193"/>
            <a:ext cx="4041775" cy="639762"/>
          </a:xfrm>
        </p:spPr>
        <p:txBody>
          <a:bodyPr/>
          <a:lstStyle/>
          <a:p>
            <a:r>
              <a:rPr lang="ru-RU" dirty="0"/>
              <a:t>Курильщик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52" y="2039622"/>
            <a:ext cx="3642312" cy="2426690"/>
          </a:xfrm>
        </p:spPr>
      </p:pic>
      <p:sp>
        <p:nvSpPr>
          <p:cNvPr id="10" name="TextBox 9"/>
          <p:cNvSpPr txBox="1"/>
          <p:nvPr/>
        </p:nvSpPr>
        <p:spPr>
          <a:xfrm>
            <a:off x="589840" y="5154865"/>
            <a:ext cx="3817568" cy="408623"/>
          </a:xfrm>
          <a:prstGeom prst="wedgeRoundRectCallout">
            <a:avLst>
              <a:gd name="adj1" fmla="val -19338"/>
              <a:gd name="adj2" fmla="val -12363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Победители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8304" y="5183473"/>
            <a:ext cx="4041648" cy="715089"/>
          </a:xfrm>
          <a:prstGeom prst="wedgeRoundRectCallout">
            <a:avLst>
              <a:gd name="adj1" fmla="val -19475"/>
              <a:gd name="adj2" fmla="val -12990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Мне никогда не достичь таких результатов…</a:t>
            </a:r>
          </a:p>
        </p:txBody>
      </p:sp>
    </p:spTree>
    <p:extLst>
      <p:ext uri="{BB962C8B-B14F-4D97-AF65-F5344CB8AC3E}">
        <p14:creationId xmlns:p14="http://schemas.microsoft.com/office/powerpoint/2010/main" val="293662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r="19587"/>
          <a:stretch/>
        </p:blipFill>
        <p:spPr bwMode="auto">
          <a:xfrm>
            <a:off x="6455133" y="1505044"/>
            <a:ext cx="2324175" cy="3158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канер\Desktop\8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" b="92815" l="938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4" t="5167" r="18068"/>
          <a:stretch/>
        </p:blipFill>
        <p:spPr bwMode="auto">
          <a:xfrm>
            <a:off x="2283" y="1340768"/>
            <a:ext cx="3161193" cy="34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Табачное уравнение № 1: деньги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88359024"/>
              </p:ext>
            </p:extLst>
          </p:nvPr>
        </p:nvGraphicFramePr>
        <p:xfrm>
          <a:off x="1475656" y="1124744"/>
          <a:ext cx="62646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Объект 1"/>
          <p:cNvSpPr txBox="1">
            <a:spLocks/>
          </p:cNvSpPr>
          <p:nvPr/>
        </p:nvSpPr>
        <p:spPr>
          <a:xfrm>
            <a:off x="590585" y="2852936"/>
            <a:ext cx="3744416" cy="29523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Font typeface="Wingdings 2"/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7" y="5229200"/>
            <a:ext cx="857693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Тратьте деньги на </a:t>
            </a:r>
            <a:r>
              <a:rPr lang="ru-RU" sz="2400" b="1" dirty="0">
                <a:solidFill>
                  <a:schemeClr val="bg1"/>
                </a:solidFill>
              </a:rPr>
              <a:t>путешествия,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а не на сигареты!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2745794"/>
            <a:ext cx="115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1 год курения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799" y="1573341"/>
            <a:ext cx="156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2"/>
                </a:solidFill>
              </a:rPr>
              <a:t>54 750 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3948" y="164782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0032" y="1573341"/>
            <a:ext cx="156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54 000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8719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1647825"/>
            <a:ext cx="2126047" cy="3158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2060848"/>
            <a:ext cx="2687813" cy="234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Табачное уравнение № 2: время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30769581"/>
              </p:ext>
            </p:extLst>
          </p:nvPr>
        </p:nvGraphicFramePr>
        <p:xfrm>
          <a:off x="1475656" y="1124744"/>
          <a:ext cx="62646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Объект 1"/>
          <p:cNvSpPr txBox="1">
            <a:spLocks/>
          </p:cNvSpPr>
          <p:nvPr/>
        </p:nvSpPr>
        <p:spPr>
          <a:xfrm>
            <a:off x="590585" y="2852936"/>
            <a:ext cx="3744416" cy="29523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Font typeface="Wingdings 2"/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7" y="5229200"/>
            <a:ext cx="857693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Тратьте время на </a:t>
            </a:r>
            <a:r>
              <a:rPr lang="ru-RU" sz="2400" b="1" dirty="0">
                <a:solidFill>
                  <a:schemeClr val="bg1"/>
                </a:solidFill>
              </a:rPr>
              <a:t>близких,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400" dirty="0"/>
              <a:t>а не на сигареты!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0746" y="1402580"/>
            <a:ext cx="156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2"/>
                </a:solidFill>
              </a:rPr>
              <a:t>≈ 1,5 часа в день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3948" y="158724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2600" y="1379148"/>
            <a:ext cx="156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1,5 часа в день</a:t>
            </a:r>
          </a:p>
        </p:txBody>
      </p:sp>
    </p:spTree>
    <p:extLst>
      <p:ext uri="{BB962C8B-B14F-4D97-AF65-F5344CB8AC3E}">
        <p14:creationId xmlns:p14="http://schemas.microsoft.com/office/powerpoint/2010/main" val="128461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/>
              <a:t>Мотивация в пользу отказа от употребления табака для молодежи:</a:t>
            </a: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71717507"/>
              </p:ext>
            </p:extLst>
          </p:nvPr>
        </p:nvGraphicFramePr>
        <p:xfrm>
          <a:off x="520036" y="1271016"/>
          <a:ext cx="8143932" cy="469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95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Тест Фагерстрема (укороченный вариант)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2920" y="971536"/>
            <a:ext cx="5678424" cy="2905520"/>
          </a:xfrm>
        </p:spPr>
        <p:txBody>
          <a:bodyPr/>
          <a:lstStyle/>
          <a:p>
            <a:r>
              <a:rPr lang="ru-RU" sz="1600" b="1" dirty="0">
                <a:solidFill>
                  <a:srgbClr val="C00000"/>
                </a:solidFill>
              </a:rPr>
              <a:t>1. Как скоро вы тянетесь за сигаретой, после того как проснетесь?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менее, чем через 5 минут. (3 балла)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5 – 30 минут (2 балла)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31 – 60 минут (1 балл)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позднее 60 минут (0 баллов)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2. Сколько сигарет в день вы выкуриваете?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более 30 (3 балла)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21-30 (2 балла)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11-20 (1 балл)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10 и менее (0 баллов)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472" y="3876086"/>
            <a:ext cx="858224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/>
              <a:t>Интерпретация результатов теста</a:t>
            </a:r>
            <a:endParaRPr lang="ru-RU" sz="1400" dirty="0"/>
          </a:p>
          <a:p>
            <a:pPr indent="-27432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от 1 до 2 баллов – низкий уровень зависимости</a:t>
            </a:r>
            <a:r>
              <a:rPr lang="ru-RU" sz="1400" dirty="0"/>
              <a:t>. </a:t>
            </a:r>
          </a:p>
          <a:p>
            <a:pPr indent="-274320">
              <a:buClr>
                <a:schemeClr val="accent1"/>
              </a:buClr>
              <a:buSzPct val="85000"/>
            </a:pPr>
            <a:r>
              <a:rPr lang="ru-RU" sz="1400" dirty="0"/>
              <a:t>При решении прекратить курение основное внимание должно быть уделено психологическим факторам.</a:t>
            </a:r>
          </a:p>
          <a:p>
            <a:pPr indent="-27432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3-4 балла - средний уровень зависимости</a:t>
            </a:r>
            <a:r>
              <a:rPr lang="ru-RU" sz="1400" dirty="0"/>
              <a:t>. </a:t>
            </a:r>
          </a:p>
          <a:p>
            <a:pPr indent="-274320">
              <a:buClr>
                <a:schemeClr val="accent1"/>
              </a:buClr>
              <a:buSzPct val="85000"/>
            </a:pPr>
            <a:r>
              <a:rPr lang="ru-RU" sz="1400" dirty="0"/>
              <a:t>Желательно использование лекарственной терапии и психотерапии. </a:t>
            </a:r>
          </a:p>
          <a:p>
            <a:pPr indent="-27432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5-6 баллов – высокий уровень зависимости.</a:t>
            </a:r>
          </a:p>
          <a:p>
            <a:pPr indent="-274320">
              <a:buClr>
                <a:schemeClr val="accent1"/>
              </a:buClr>
              <a:buSzPct val="85000"/>
            </a:pPr>
            <a:r>
              <a:rPr lang="ru-RU" sz="1400" dirty="0"/>
              <a:t>Резкий отказ от курения может вызвать неприятные ощущения в организме. Обязательно назначение лекарственной терапии (при отсутствии противопоказаний) и психотерапии (по возможности).</a:t>
            </a:r>
          </a:p>
        </p:txBody>
      </p:sp>
      <p:pic>
        <p:nvPicPr>
          <p:cNvPr id="7" name="Рисунок 6" descr="zavisim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962" y="971536"/>
            <a:ext cx="2341422" cy="277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573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Степень мотивации к отказу от курения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81746" y="892938"/>
            <a:ext cx="6632286" cy="5142102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/>
              <a:t>1. Бросили бы вы курить, если бы это было легко?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Определенно нет – 0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Вероятнее всего нет – 1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Возможно да – 2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Вероятнее всего да – 3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Определенно да – 4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/>
              <a:t>2. Как сильно вы хотите бросить курить?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Не хочу вообще – 0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Слабое желание – 1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В средней степени – 2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Сильное желание – 3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Однозначно хочу бросить курить – 4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C00000"/>
                </a:solidFill>
              </a:rPr>
              <a:t>Интерпретация результатов теста:</a:t>
            </a:r>
            <a:endParaRPr lang="ru-RU" sz="1800" dirty="0">
              <a:solidFill>
                <a:srgbClr val="C00000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0-3 – Отсутствие мотивации к отказу от курения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4-6 – Слабая мотивация к отказу от курения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7-8 – Высокая мотивация к отказу от курения</a:t>
            </a:r>
          </a:p>
        </p:txBody>
      </p:sp>
      <p:pic>
        <p:nvPicPr>
          <p:cNvPr id="5" name="Рисунок 4" descr="97103a6s-9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929" y="1728216"/>
            <a:ext cx="3236323" cy="28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58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43890" cy="552124"/>
          </a:xfrm>
        </p:spPr>
        <p:txBody>
          <a:bodyPr>
            <a:noAutofit/>
          </a:bodyPr>
          <a:lstStyle/>
          <a:p>
            <a:r>
              <a:rPr lang="ru-RU" sz="3200" b="1" dirty="0"/>
              <a:t>Будущее зависит от нас!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3358025"/>
              </p:ext>
            </p:extLst>
          </p:nvPr>
        </p:nvGraphicFramePr>
        <p:xfrm>
          <a:off x="611560" y="1196752"/>
          <a:ext cx="7901504" cy="472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262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612648" y="274638"/>
            <a:ext cx="8074152" cy="725487"/>
          </a:xfrm>
        </p:spPr>
        <p:txBody>
          <a:bodyPr/>
          <a:lstStyle/>
          <a:p>
            <a:r>
              <a:rPr lang="ru-RU" sz="2600" dirty="0"/>
              <a:t>Пропаганда здорового образа жизни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818848"/>
              </p:ext>
            </p:extLst>
          </p:nvPr>
        </p:nvGraphicFramePr>
        <p:xfrm>
          <a:off x="466344" y="1088136"/>
          <a:ext cx="3291840" cy="469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28587888"/>
              </p:ext>
            </p:extLst>
          </p:nvPr>
        </p:nvGraphicFramePr>
        <p:xfrm>
          <a:off x="3694176" y="1051560"/>
          <a:ext cx="5175504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6468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793427" y="404664"/>
            <a:ext cx="7557145" cy="706438"/>
          </a:xfrm>
        </p:spPr>
        <p:txBody>
          <a:bodyPr/>
          <a:lstStyle/>
          <a:p>
            <a:r>
              <a:rPr lang="ru-RU" sz="3200" dirty="0"/>
              <a:t>Предупреждение!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29264" y="1176176"/>
            <a:ext cx="8352928" cy="460283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Все материалы, содержащиеся в презентации, носят исключительно просветительский и познавательный характер.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Докладчик ни в коем случае не призывает к изготовлению, распространению и употреблению </a:t>
            </a:r>
            <a:r>
              <a:rPr lang="ru-RU" sz="2200" dirty="0" err="1"/>
              <a:t>психоактивных</a:t>
            </a:r>
            <a:r>
              <a:rPr lang="ru-RU" sz="2200" dirty="0"/>
              <a:t> веществ.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Информация приводится с целью подчеркивания актуальности проблемы синдромов зависимости и служит привлечению педагогов, родителей, волонтеров и др.) к соучастию в работе по профилактике распространения и употребления ПАВ.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95369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2600" dirty="0"/>
              <a:t>Критерии человека, ведущего здоровый образ жизни</a:t>
            </a:r>
          </a:p>
        </p:txBody>
      </p:sp>
      <p:graphicFrame>
        <p:nvGraphicFramePr>
          <p:cNvPr id="27" name="Содержимое 2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2130490"/>
              </p:ext>
            </p:extLst>
          </p:nvPr>
        </p:nvGraphicFramePr>
        <p:xfrm>
          <a:off x="395536" y="1060704"/>
          <a:ext cx="5040560" cy="492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3906228"/>
              </p:ext>
            </p:extLst>
          </p:nvPr>
        </p:nvGraphicFramePr>
        <p:xfrm>
          <a:off x="5519420" y="1056259"/>
          <a:ext cx="309721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6227760" y="5729286"/>
            <a:ext cx="216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i="1" dirty="0"/>
              <a:t>*Росстат, 2018 г.</a:t>
            </a:r>
          </a:p>
        </p:txBody>
      </p:sp>
    </p:spTree>
    <p:extLst>
      <p:ext uri="{BB962C8B-B14F-4D97-AF65-F5344CB8AC3E}">
        <p14:creationId xmlns:p14="http://schemas.microsoft.com/office/powerpoint/2010/main" val="2474748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r>
              <a:rPr lang="ru-RU" b="1" dirty="0"/>
              <a:t>Кто поможет?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04090535"/>
              </p:ext>
            </p:extLst>
          </p:nvPr>
        </p:nvGraphicFramePr>
        <p:xfrm>
          <a:off x="395536" y="1042416"/>
          <a:ext cx="4752528" cy="498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сканер\Desktop\картинки\den-otkritih-dverej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8" r="12058"/>
          <a:stretch/>
        </p:blipFill>
        <p:spPr bwMode="auto">
          <a:xfrm>
            <a:off x="5379040" y="2505448"/>
            <a:ext cx="3480441" cy="223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06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Благодарю за внимание!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/>
              <a:t>Какие будут вопросы?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7" r="18540"/>
          <a:stretch/>
        </p:blipFill>
        <p:spPr>
          <a:xfrm>
            <a:off x="4572000" y="1270869"/>
            <a:ext cx="4140000" cy="3986931"/>
          </a:xfrm>
        </p:spPr>
      </p:pic>
    </p:spTree>
    <p:extLst>
      <p:ext uri="{BB962C8B-B14F-4D97-AF65-F5344CB8AC3E}">
        <p14:creationId xmlns:p14="http://schemas.microsoft.com/office/powerpoint/2010/main" val="245575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649224" y="283782"/>
            <a:ext cx="8258175" cy="796925"/>
          </a:xfrm>
        </p:spPr>
        <p:txBody>
          <a:bodyPr/>
          <a:lstStyle/>
          <a:p>
            <a:r>
              <a:rPr lang="ru-RU" dirty="0" err="1"/>
              <a:t>Психоактивные</a:t>
            </a:r>
            <a:r>
              <a:rPr lang="ru-RU" dirty="0"/>
              <a:t> вещества, вызывающие «вредные привычки» - болезни зависимости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5397704"/>
              </p:ext>
            </p:extLst>
          </p:nvPr>
        </p:nvGraphicFramePr>
        <p:xfrm>
          <a:off x="676656" y="2578608"/>
          <a:ext cx="4379976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6928" y="1274355"/>
            <a:ext cx="4599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err="1">
                <a:solidFill>
                  <a:srgbClr val="C00000"/>
                </a:solidFill>
              </a:rPr>
              <a:t>Психоактивное</a:t>
            </a:r>
            <a:r>
              <a:rPr lang="ru-RU" b="1" dirty="0">
                <a:solidFill>
                  <a:srgbClr val="C00000"/>
                </a:solidFill>
              </a:rPr>
              <a:t> вещество </a:t>
            </a:r>
            <a:r>
              <a:rPr lang="ru-RU" dirty="0"/>
              <a:t>- это вещество, которое действует на мозг человека и способно вызвать изменение психического состояния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8599595"/>
              </p:ext>
            </p:extLst>
          </p:nvPr>
        </p:nvGraphicFramePr>
        <p:xfrm>
          <a:off x="5308092" y="1027929"/>
          <a:ext cx="3520440" cy="530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6542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256032" y="311214"/>
            <a:ext cx="8375904" cy="777875"/>
          </a:xfrm>
        </p:spPr>
        <p:txBody>
          <a:bodyPr/>
          <a:lstStyle/>
          <a:p>
            <a:r>
              <a:rPr lang="ru-RU" sz="3200" dirty="0"/>
              <a:t>Как формируется «вредная привычка»?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6300886"/>
              </p:ext>
            </p:extLst>
          </p:nvPr>
        </p:nvGraphicFramePr>
        <p:xfrm>
          <a:off x="292608" y="877824"/>
          <a:ext cx="8430768" cy="434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3"/>
          <p:cNvSpPr txBox="1"/>
          <p:nvPr/>
        </p:nvSpPr>
        <p:spPr>
          <a:xfrm>
            <a:off x="1819656" y="5098530"/>
            <a:ext cx="5715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Зависимость неизлечима. </a:t>
            </a:r>
          </a:p>
          <a:p>
            <a:pPr lvl="0"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Болезнь остается с человеком до конца жизни. </a:t>
            </a:r>
          </a:p>
          <a:p>
            <a:pPr lvl="0"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Возможна только ремиссия (в т. ч. пожизненная)! </a:t>
            </a:r>
          </a:p>
        </p:txBody>
      </p:sp>
      <p:pic>
        <p:nvPicPr>
          <p:cNvPr id="11" name="Picture 2" descr="https://avatars.mds.yandex.net/get-zen_doc/3855260/pub_5fd46d8a64f2df18979fc92d_5fd46e7b9480ec78dc3a0a34/scale_12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3" t="4954" r="37402" b="8549"/>
          <a:stretch/>
        </p:blipFill>
        <p:spPr bwMode="auto">
          <a:xfrm>
            <a:off x="1121524" y="4816423"/>
            <a:ext cx="481611" cy="111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2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Табачная (никотиновая) зависимость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83037648"/>
              </p:ext>
            </p:extLst>
          </p:nvPr>
        </p:nvGraphicFramePr>
        <p:xfrm>
          <a:off x="500034" y="862583"/>
          <a:ext cx="8250640" cy="144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2161121"/>
            <a:ext cx="4500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Включает в себя: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Патологическое влечение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Синдром отмены (абстинентный синдром)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Синдром нарушения самосознания и сознания болезни (</a:t>
            </a:r>
            <a:r>
              <a:rPr lang="ru-RU" dirty="0" err="1"/>
              <a:t>анозогнозия</a:t>
            </a:r>
            <a:r>
              <a:rPr lang="ru-RU" dirty="0"/>
              <a:t>, деперсонализация и переживание отчуждения)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Особенность: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Отсутствие формирования «дефекта» личности даже при длительном течении болезни (в отличие от алкоголизма и наркомании) </a:t>
            </a:r>
          </a:p>
        </p:txBody>
      </p:sp>
      <p:pic>
        <p:nvPicPr>
          <p:cNvPr id="7" name="Рисунок 6" descr="nikotinovaja-lom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2497452"/>
            <a:ext cx="3750046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13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938" y="557150"/>
            <a:ext cx="7886700" cy="939799"/>
          </a:xfrm>
        </p:spPr>
        <p:txBody>
          <a:bodyPr/>
          <a:lstStyle/>
          <a:p>
            <a:r>
              <a:rPr lang="ru-RU" dirty="0"/>
              <a:t>Способы употребления табака (никотина)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50407420"/>
              </p:ext>
            </p:extLst>
          </p:nvPr>
        </p:nvGraphicFramePr>
        <p:xfrm>
          <a:off x="539496" y="1188720"/>
          <a:ext cx="8165458" cy="309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90793583"/>
              </p:ext>
            </p:extLst>
          </p:nvPr>
        </p:nvGraphicFramePr>
        <p:xfrm>
          <a:off x="1042416" y="4261104"/>
          <a:ext cx="7059168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6380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87" y="3959542"/>
            <a:ext cx="3302688" cy="185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456567"/>
            <a:ext cx="7886700" cy="622426"/>
          </a:xfrm>
        </p:spPr>
        <p:txBody>
          <a:bodyPr/>
          <a:lstStyle/>
          <a:p>
            <a:r>
              <a:rPr lang="ru-RU" dirty="0"/>
              <a:t>Почему люди курят – ради удовольствия?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5605770"/>
              </p:ext>
            </p:extLst>
          </p:nvPr>
        </p:nvGraphicFramePr>
        <p:xfrm>
          <a:off x="466344" y="1179576"/>
          <a:ext cx="5843016" cy="46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128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45" y="1371600"/>
            <a:ext cx="2990432" cy="19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00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9678"/>
            <a:ext cx="7886700" cy="939799"/>
          </a:xfrm>
        </p:spPr>
        <p:txBody>
          <a:bodyPr/>
          <a:lstStyle/>
          <a:p>
            <a:r>
              <a:rPr lang="ru-RU" dirty="0"/>
              <a:t>Чем употребление никотина опасно именно для подростка?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0499244"/>
              </p:ext>
            </p:extLst>
          </p:nvPr>
        </p:nvGraphicFramePr>
        <p:xfrm>
          <a:off x="658368" y="1078992"/>
          <a:ext cx="8147304" cy="508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1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отпуск на самолете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1812" y="1068769"/>
            <a:ext cx="4040188" cy="639762"/>
          </a:xfrm>
        </p:spPr>
        <p:txBody>
          <a:bodyPr/>
          <a:lstStyle/>
          <a:p>
            <a:r>
              <a:rPr lang="ru-RU" dirty="0"/>
              <a:t>Здоровый человек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1898870"/>
            <a:ext cx="4040188" cy="2692785"/>
          </a:xfr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1032193"/>
            <a:ext cx="4041775" cy="639762"/>
          </a:xfrm>
        </p:spPr>
        <p:txBody>
          <a:bodyPr/>
          <a:lstStyle/>
          <a:p>
            <a:r>
              <a:rPr lang="ru-RU" dirty="0"/>
              <a:t>Курильщик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89" y="1884816"/>
            <a:ext cx="4103439" cy="2736304"/>
          </a:xfrm>
        </p:spPr>
      </p:pic>
      <p:sp>
        <p:nvSpPr>
          <p:cNvPr id="10" name="TextBox 9"/>
          <p:cNvSpPr txBox="1"/>
          <p:nvPr/>
        </p:nvSpPr>
        <p:spPr>
          <a:xfrm>
            <a:off x="589840" y="5154865"/>
            <a:ext cx="3817568" cy="408623"/>
          </a:xfrm>
          <a:prstGeom prst="wedgeRoundRectCallout">
            <a:avLst>
              <a:gd name="adj1" fmla="val -19338"/>
              <a:gd name="adj2" fmla="val -12363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Ура! Наконец-то в отпуск!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8304" y="5183473"/>
            <a:ext cx="4041648" cy="374571"/>
          </a:xfrm>
          <a:prstGeom prst="wedgeRoundRectCallout">
            <a:avLst>
              <a:gd name="adj1" fmla="val -19475"/>
              <a:gd name="adj2" fmla="val -12990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Ужас! Лететь 8 часов без перекура…</a:t>
            </a:r>
          </a:p>
        </p:txBody>
      </p:sp>
    </p:spTree>
    <p:extLst>
      <p:ext uri="{BB962C8B-B14F-4D97-AF65-F5344CB8AC3E}">
        <p14:creationId xmlns:p14="http://schemas.microsoft.com/office/powerpoint/2010/main" val="2837406908"/>
      </p:ext>
    </p:extLst>
  </p:cSld>
  <p:clrMapOvr>
    <a:masterClrMapping/>
  </p:clrMapOvr>
</p:sld>
</file>

<file path=ppt/theme/theme1.xml><?xml version="1.0" encoding="utf-8"?>
<a:theme xmlns:a="http://schemas.openxmlformats.org/drawingml/2006/main" name="брендбук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брендбук</Template>
  <TotalTime>2154</TotalTime>
  <Words>1403</Words>
  <Application>Microsoft Office PowerPoint</Application>
  <PresentationFormat>Экран (4:3)</PresentationFormat>
  <Paragraphs>189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ALS Wagon</vt:lpstr>
      <vt:lpstr>ALS Wagon Medium</vt:lpstr>
      <vt:lpstr>Arial</vt:lpstr>
      <vt:lpstr>Calibri</vt:lpstr>
      <vt:lpstr>Wingdings 2</vt:lpstr>
      <vt:lpstr>брендбук</vt:lpstr>
      <vt:lpstr>Профилактика никотиновой зависимости </vt:lpstr>
      <vt:lpstr>Предупреждение!</vt:lpstr>
      <vt:lpstr>Психоактивные вещества, вызывающие «вредные привычки» - болезни зависимости</vt:lpstr>
      <vt:lpstr>Как формируется «вредная привычка»?</vt:lpstr>
      <vt:lpstr>Табачная (никотиновая) зависимость</vt:lpstr>
      <vt:lpstr>Способы употребления табака (никотина)</vt:lpstr>
      <vt:lpstr>Почему люди курят – ради удовольствия?</vt:lpstr>
      <vt:lpstr>Чем употребление никотина опасно именно для подростка?</vt:lpstr>
      <vt:lpstr>В отпуск на самолете</vt:lpstr>
      <vt:lpstr>На важном совещании</vt:lpstr>
      <vt:lpstr>На свидании</vt:lpstr>
      <vt:lpstr>В спорте</vt:lpstr>
      <vt:lpstr>Табачное уравнение № 1: деньги</vt:lpstr>
      <vt:lpstr>Табачное уравнение № 2: время</vt:lpstr>
      <vt:lpstr>Мотивация в пользу отказа от употребления табака для молодежи:</vt:lpstr>
      <vt:lpstr>Тест Фагерстрема (укороченный вариант)</vt:lpstr>
      <vt:lpstr>Степень мотивации к отказу от курения </vt:lpstr>
      <vt:lpstr>Будущее зависит от нас!</vt:lpstr>
      <vt:lpstr>Пропаганда здорового образа жизни</vt:lpstr>
      <vt:lpstr>Критерии человека, ведущего здоровый образ жизни</vt:lpstr>
      <vt:lpstr>Кто поможет?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Yaroslav Bondarenko</dc:creator>
  <cp:lastModifiedBy>Пользователь</cp:lastModifiedBy>
  <cp:revision>192</cp:revision>
  <cp:lastPrinted>2020-11-12T04:59:54Z</cp:lastPrinted>
  <dcterms:created xsi:type="dcterms:W3CDTF">2019-12-19T10:26:28Z</dcterms:created>
  <dcterms:modified xsi:type="dcterms:W3CDTF">2021-11-26T06:09:16Z</dcterms:modified>
</cp:coreProperties>
</file>